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2" r:id="rId2"/>
    <p:sldId id="27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3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4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8.emf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1834" y="476671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5576" y="1628800"/>
            <a:ext cx="7772797" cy="36724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63332" y="393027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3905" y="476885"/>
            <a:ext cx="776478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№5 «Страна Чудес» Воспитатель: Шафоростова М.А.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 cstate="screen">
            <a:lum bright="-10000" contrast="40000"/>
          </a:blip>
          <a:srcRect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CorelDRAW" r:id="rId4" imgW="1336040" imgH="1317625" progId="">
                  <p:embed/>
                </p:oleObj>
              </mc:Choice>
              <mc:Fallback>
                <p:oleObj name="CorelDRAW" r:id="rId4" imgW="1336040" imgH="1317625" progId="">
                  <p:embed/>
                  <p:pic>
                    <p:nvPicPr>
                      <p:cNvPr id="0" name="Изображение 7168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CorelDRAW" r:id="rId3" imgW="1855470" imgH="1497330" progId="">
                  <p:embed/>
                </p:oleObj>
              </mc:Choice>
              <mc:Fallback>
                <p:oleObj name="CorelDRAW" r:id="rId3" imgW="1855470" imgH="1497330" progId="">
                  <p:embed/>
                  <p:pic>
                    <p:nvPicPr>
                      <p:cNvPr id="0" name="Изображение 819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CorelDRAW" r:id="rId5" imgW="4302760" imgH="6346825" progId="">
                  <p:embed/>
                </p:oleObj>
              </mc:Choice>
              <mc:Fallback>
                <p:oleObj name="CorelDRAW" r:id="rId5" imgW="4302760" imgH="6346825" progId="">
                  <p:embed/>
                  <p:pic>
                    <p:nvPicPr>
                      <p:cNvPr id="0" name="Изображение 819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CorelDRAW" r:id="rId7" imgW="4302760" imgH="6346825" progId="">
                  <p:embed/>
                </p:oleObj>
              </mc:Choice>
              <mc:Fallback>
                <p:oleObj name="CorelDRAW" r:id="rId7" imgW="4302760" imgH="6346825" progId="">
                  <p:embed/>
                  <p:pic>
                    <p:nvPicPr>
                      <p:cNvPr id="0" name="Изображение 819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CorelDRAW CMX" r:id="rId8" imgW="3576955" imgH="2286000" progId="">
                  <p:embed/>
                </p:oleObj>
              </mc:Choice>
              <mc:Fallback>
                <p:oleObj name="CorelDRAW CMX" r:id="rId8" imgW="3576955" imgH="2286000" progId="">
                  <p:embed/>
                  <p:pic>
                    <p:nvPicPr>
                      <p:cNvPr id="0" name="Изображение 8195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CorelDRAW CMX" r:id="rId3" imgW="2716530" imgH="2098040" progId="">
                  <p:embed/>
                </p:oleObj>
              </mc:Choice>
              <mc:Fallback>
                <p:oleObj name="CorelDRAW CMX" r:id="rId3" imgW="2716530" imgH="2098040" progId="">
                  <p:embed/>
                  <p:pic>
                    <p:nvPicPr>
                      <p:cNvPr id="0" name="Изображение 921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 ни к окну, ни к дверям, если будут звать и говорить, что это милиция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 им о выстрелах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CorelDRAW" r:id="rId5" imgW="4195445" imgH="4759960" progId="">
                  <p:embed/>
                </p:oleObj>
              </mc:Choice>
              <mc:Fallback>
                <p:oleObj name="CorelDRAW" r:id="rId5" imgW="4195445" imgH="4759960" progId="">
                  <p:embed/>
                  <p:pic>
                    <p:nvPicPr>
                      <p:cNvPr id="0" name="Изображение 921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CorelDRAW" r:id="rId7" imgW="4195445" imgH="4759960" progId="">
                  <p:embed/>
                </p:oleObj>
              </mc:Choice>
              <mc:Fallback>
                <p:oleObj name="CorelDRAW" r:id="rId7" imgW="4195445" imgH="4759960" progId="">
                  <p:embed/>
                  <p:pic>
                    <p:nvPicPr>
                      <p:cNvPr id="0" name="Изображение 9218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CorelDRAW" r:id="rId8" imgW="7189470" imgH="3326130" progId="">
                  <p:embed/>
                </p:oleObj>
              </mc:Choice>
              <mc:Fallback>
                <p:oleObj name="CorelDRAW" r:id="rId8" imgW="7189470" imgH="3326130" progId="">
                  <p:embed/>
                  <p:pic>
                    <p:nvPicPr>
                      <p:cNvPr id="0" name="Изображение 9219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CorelDRAW" r:id="rId10" imgW="4195445" imgH="4759960" progId="">
                  <p:embed/>
                </p:oleObj>
              </mc:Choice>
              <mc:Fallback>
                <p:oleObj name="CorelDRAW" r:id="rId10" imgW="4195445" imgH="4759960" progId="">
                  <p:embed/>
                  <p:pic>
                    <p:nvPicPr>
                      <p:cNvPr id="0" name="Изображение 9220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кричи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плачь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экономь силы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CorelDRAW" r:id="rId3" imgW="2832735" imgH="5280025" progId="">
                  <p:embed/>
                </p:oleObj>
              </mc:Choice>
              <mc:Fallback>
                <p:oleObj name="CorelDRAW" r:id="rId3" imgW="2832735" imgH="5280025" progId="">
                  <p:embed/>
                  <p:pic>
                    <p:nvPicPr>
                      <p:cNvPr id="0" name="Изображение 10240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CorelDRAW" r:id="rId5" imgW="2832735" imgH="5280025" progId="">
                  <p:embed/>
                </p:oleObj>
              </mc:Choice>
              <mc:Fallback>
                <p:oleObj name="CorelDRAW" r:id="rId5" imgW="2832735" imgH="5280025" progId="">
                  <p:embed/>
                  <p:pic>
                    <p:nvPicPr>
                      <p:cNvPr id="0" name="Изображение 1024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CorelDRAW" r:id="rId6" imgW="1465580" imgH="1855470" progId="">
                  <p:embed/>
                </p:oleObj>
              </mc:Choice>
              <mc:Fallback>
                <p:oleObj name="CorelDRAW" r:id="rId6" imgW="1465580" imgH="1855470" progId="">
                  <p:embed/>
                  <p:pic>
                    <p:nvPicPr>
                      <p:cNvPr id="0" name="Изображение 10242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CorelDRAW" r:id="rId8" imgW="2832735" imgH="5280025" progId="">
                  <p:embed/>
                </p:oleObj>
              </mc:Choice>
              <mc:Fallback>
                <p:oleObj name="CorelDRAW" r:id="rId8" imgW="2832735" imgH="5280025" progId="">
                  <p:embed/>
                  <p:pic>
                    <p:nvPicPr>
                      <p:cNvPr id="0" name="Изображение 1024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89" name="Picture 45" descr="Painted Children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876255" y="2371485"/>
            <a:ext cx="1974561" cy="14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CorelDRAW CMX" r:id="rId3" imgW="2769870" imgH="1084580" progId="">
                  <p:embed/>
                </p:oleObj>
              </mc:Choice>
              <mc:Fallback>
                <p:oleObj name="CorelDRAW CMX" r:id="rId3" imgW="2769870" imgH="1084580" progId="">
                  <p:embed/>
                  <p:pic>
                    <p:nvPicPr>
                      <p:cNvPr id="0" name="Изображение 1126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CorelDRAW CMX" r:id="rId5" imgW="2769870" imgH="1084580" progId="">
                  <p:embed/>
                </p:oleObj>
              </mc:Choice>
              <mc:Fallback>
                <p:oleObj name="CorelDRAW CMX" r:id="rId5" imgW="2769870" imgH="1084580" progId="">
                  <p:embed/>
                  <p:pic>
                    <p:nvPicPr>
                      <p:cNvPr id="0" name="Изображение 1126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CorelDRAW" r:id="rId6" imgW="645160" imgH="1882775" progId="">
                  <p:embed/>
                </p:oleObj>
              </mc:Choice>
              <mc:Fallback>
                <p:oleObj name="CorelDRAW" r:id="rId6" imgW="645160" imgH="1882775" progId="">
                  <p:embed/>
                  <p:pic>
                    <p:nvPicPr>
                      <p:cNvPr id="0" name="Изображение 11266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CorelDRAW" r:id="rId8" imgW="1371600" imgH="1371600" progId="">
                  <p:embed/>
                </p:oleObj>
              </mc:Choice>
              <mc:Fallback>
                <p:oleObj name="CorelDRAW" r:id="rId8" imgW="1371600" imgH="1371600" progId="">
                  <p:embed/>
                  <p:pic>
                    <p:nvPicPr>
                      <p:cNvPr id="0" name="Изображение 11267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CorelDRAW" r:id="rId10" imgW="631825" imgH="215265" progId="">
                  <p:embed/>
                </p:oleObj>
              </mc:Choice>
              <mc:Fallback>
                <p:oleObj name="CorelDRAW" r:id="rId10" imgW="631825" imgH="215265" progId="">
                  <p:embed/>
                  <p:pic>
                    <p:nvPicPr>
                      <p:cNvPr id="0" name="Изображение 11268"/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CorelDRAW" r:id="rId12" imgW="3281045" imgH="1384935" progId="">
                  <p:embed/>
                </p:oleObj>
              </mc:Choice>
              <mc:Fallback>
                <p:oleObj name="CorelDRAW" r:id="rId12" imgW="3281045" imgH="1384935" progId="">
                  <p:embed/>
                  <p:pic>
                    <p:nvPicPr>
                      <p:cNvPr id="0" name="Изображение 11269"/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емедленно сообщи родителям 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CorelDRAW" r:id="rId3" imgW="4706620" imgH="6409690" progId="">
                  <p:embed/>
                </p:oleObj>
              </mc:Choice>
              <mc:Fallback>
                <p:oleObj name="CorelDRAW" r:id="rId3" imgW="4706620" imgH="6409690" progId="">
                  <p:embed/>
                  <p:pic>
                    <p:nvPicPr>
                      <p:cNvPr id="0" name="Изображение 1228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CorelDRAW" r:id="rId5" imgW="3406775" imgH="3451225" progId="">
                  <p:embed/>
                </p:oleObj>
              </mc:Choice>
              <mc:Fallback>
                <p:oleObj name="CorelDRAW" r:id="rId5" imgW="3406775" imgH="3451225" progId="">
                  <p:embed/>
                  <p:pic>
                    <p:nvPicPr>
                      <p:cNvPr id="0" name="Изображение 1228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orelDRAW" r:id="rId7" imgW="4141470" imgH="627380" progId="">
                  <p:embed/>
                </p:oleObj>
              </mc:Choice>
              <mc:Fallback>
                <p:oleObj name="CorelDRAW" r:id="rId7" imgW="4141470" imgH="627380" progId="">
                  <p:embed/>
                  <p:pic>
                    <p:nvPicPr>
                      <p:cNvPr id="0" name="Изображение 12290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/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CorelDRAW CMX" r:id="rId3" imgW="1254760" imgH="2339975" progId="">
                  <p:embed/>
                </p:oleObj>
              </mc:Choice>
              <mc:Fallback>
                <p:oleObj name="CorelDRAW CMX" r:id="rId3" imgW="1254760" imgH="2339975" progId="">
                  <p:embed/>
                  <p:pic>
                    <p:nvPicPr>
                      <p:cNvPr id="0" name="Изображение 1331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CorelDRAW CMX" r:id="rId5" imgW="2769870" imgH="986155" progId="">
                  <p:embed/>
                </p:oleObj>
              </mc:Choice>
              <mc:Fallback>
                <p:oleObj name="CorelDRAW CMX" r:id="rId5" imgW="2769870" imgH="986155" progId="">
                  <p:embed/>
                  <p:pic>
                    <p:nvPicPr>
                      <p:cNvPr id="0" name="Изображение 1331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CorelDRAW CMX" r:id="rId7" imgW="2357755" imgH="2752090" progId="">
                  <p:embed/>
                </p:oleObj>
              </mc:Choice>
              <mc:Fallback>
                <p:oleObj name="CorelDRAW CMX" r:id="rId7" imgW="2357755" imgH="2752090" progId="">
                  <p:embed/>
                  <p:pic>
                    <p:nvPicPr>
                      <p:cNvPr id="0" name="Изображение 13314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CorelDRAW" r:id="rId9" imgW="2698115" imgH="2653665" progId="">
                  <p:embed/>
                </p:oleObj>
              </mc:Choice>
              <mc:Fallback>
                <p:oleObj name="CorelDRAW" r:id="rId9" imgW="2698115" imgH="2653665" progId="">
                  <p:embed/>
                  <p:pic>
                    <p:nvPicPr>
                      <p:cNvPr id="0" name="Изображение 13315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5" name="CorelDRAW" r:id="rId3" imgW="1774825" imgH="739775" progId="">
                  <p:embed/>
                </p:oleObj>
              </mc:Choice>
              <mc:Fallback>
                <p:oleObj name="CorelDRAW" r:id="rId3" imgW="1774825" imgH="739775" progId="">
                  <p:embed/>
                  <p:pic>
                    <p:nvPicPr>
                      <p:cNvPr id="0" name="Изображение 1433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4342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омоги взрослым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собой еду, питьевую воду, теплые вещи, фонарик, медицинскую аптечку, свой спасательный круг, верёвку, другие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 cstate="screen">
            <a:lum bright="-20000" contrast="40000"/>
          </a:blip>
          <a:srcRect b="-5780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CorelDRAW" r:id="rId6" imgW="5607685" imgH="3940175" progId="">
                  <p:embed/>
                </p:oleObj>
              </mc:Choice>
              <mc:Fallback>
                <p:oleObj name="CorelDRAW" r:id="rId6" imgW="5607685" imgH="3940175" progId="">
                  <p:embed/>
                  <p:pic>
                    <p:nvPicPr>
                      <p:cNvPr id="0" name="Изображение 14337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CorelDRAW CMX" r:id="rId8" imgW="3590290" imgH="4330065" progId="">
                  <p:embed/>
                </p:oleObj>
              </mc:Choice>
              <mc:Fallback>
                <p:oleObj name="CorelDRAW CMX" r:id="rId8" imgW="3590290" imgH="4330065" progId="">
                  <p:embed/>
                  <p:pic>
                    <p:nvPicPr>
                      <p:cNvPr id="0" name="Изображение 14338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CorelDRAW CMX" r:id="rId10" imgW="4639310" imgH="2164715" progId="">
                  <p:embed/>
                </p:oleObj>
              </mc:Choice>
              <mc:Fallback>
                <p:oleObj name="CorelDRAW CMX" r:id="rId10" imgW="4639310" imgH="2164715" progId="">
                  <p:embed/>
                  <p:pic>
                    <p:nvPicPr>
                      <p:cNvPr id="0" name="Изображение 14339"/>
                      <p:cNvPicPr>
                        <a:picLocks noChangeAspect="1"/>
                      </p:cNvPicPr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CorelDRAW CMX" r:id="rId12" imgW="2958465" imgH="4639310" progId="">
                  <p:embed/>
                </p:oleObj>
              </mc:Choice>
              <mc:Fallback>
                <p:oleObj name="CorelDRAW CMX" r:id="rId12" imgW="2958465" imgH="4639310" progId="">
                  <p:embed/>
                  <p:pic>
                    <p:nvPicPr>
                      <p:cNvPr id="0" name="Изображение 14340"/>
                      <p:cNvPicPr>
                        <a:picLocks noChangeAspect="1"/>
                      </p:cNvPicPr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CorelDRAW CMX" r:id="rId14" imgW="2312670" imgH="2689225" progId="">
                  <p:embed/>
                </p:oleObj>
              </mc:Choice>
              <mc:Fallback>
                <p:oleObj name="CorelDRAW CMX" r:id="rId14" imgW="2312670" imgH="2689225" progId="">
                  <p:embed/>
                  <p:pic>
                    <p:nvPicPr>
                      <p:cNvPr id="0" name="Изображение 14341"/>
                      <p:cNvPicPr>
                        <a:picLocks noChangeAspect="1"/>
                      </p:cNvPicPr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name="CorelDRAW" r:id="rId3" imgW="1524000" imgH="1604645" progId="">
                  <p:embed/>
                </p:oleObj>
              </mc:Choice>
              <mc:Fallback>
                <p:oleObj name="CorelDRAW" r:id="rId3" imgW="1524000" imgH="1604645" progId="">
                  <p:embed/>
                  <p:pic>
                    <p:nvPicPr>
                      <p:cNvPr id="0" name="Изображение 15360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 cstate="screen">
            <a:lum bright="-10000" contrast="40000"/>
          </a:blip>
          <a:srcRect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CorelDRAW" r:id="rId6" imgW="1667510" imgH="860425" progId="">
                  <p:embed/>
                </p:oleObj>
              </mc:Choice>
              <mc:Fallback>
                <p:oleObj name="CorelDRAW" r:id="rId6" imgW="1667510" imgH="860425" progId="">
                  <p:embed/>
                  <p:pic>
                    <p:nvPicPr>
                      <p:cNvPr id="0" name="Изображение 15361"/>
                      <p:cNvPicPr>
                        <a:picLocks noChangeAspect="1"/>
                      </p:cNvPicPr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orelDRAW" r:id="rId3" imgW="3917315" imgH="5307330" progId="">
                  <p:embed/>
                </p:oleObj>
              </mc:Choice>
              <mc:Fallback>
                <p:oleObj name="CorelDRAW" r:id="rId3" imgW="3917315" imgH="5307330" progId="">
                  <p:embed/>
                  <p:pic>
                    <p:nvPicPr>
                      <p:cNvPr id="0" name="Изображение 1638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CorelDRAW" r:id="rId5" imgW="9050020" imgH="5540375" progId="">
                  <p:embed/>
                </p:oleObj>
              </mc:Choice>
              <mc:Fallback>
                <p:oleObj name="CorelDRAW" r:id="rId5" imgW="9050020" imgH="5540375" progId="">
                  <p:embed/>
                  <p:pic>
                    <p:nvPicPr>
                      <p:cNvPr id="0" name="Изображение 16385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" name="CorelDRAW" r:id="rId7" imgW="3917315" imgH="5307330" progId="">
                  <p:embed/>
                </p:oleObj>
              </mc:Choice>
              <mc:Fallback>
                <p:oleObj name="CorelDRAW" r:id="rId7" imgW="3917315" imgH="5307330" progId="">
                  <p:embed/>
                  <p:pic>
                    <p:nvPicPr>
                      <p:cNvPr id="0" name="Изображение 1638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CorelDRAW" r:id="rId8" imgW="753110" imgH="1282065" progId="">
                  <p:embed/>
                </p:oleObj>
              </mc:Choice>
              <mc:Fallback>
                <p:oleObj name="CorelDRAW" r:id="rId8" imgW="753110" imgH="1282065" progId="">
                  <p:embed/>
                  <p:pic>
                    <p:nvPicPr>
                      <p:cNvPr id="0" name="Изображение 16387"/>
                      <p:cNvPicPr>
                        <a:picLocks noChangeAspect="1"/>
                      </p:cNvPicPr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171685"/>
              </p:ext>
            </p:extLst>
          </p:nvPr>
        </p:nvGraphicFramePr>
        <p:xfrm>
          <a:off x="785786" y="1325562"/>
          <a:ext cx="7572428" cy="34466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113068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Единая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служба спасения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Полиция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Скорая помощь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7914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Стационарный телефон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МТС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Мегафон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030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5141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Би-Лайн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*01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*02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*03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57158" y="3929066"/>
          <a:ext cx="2932113" cy="24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orelDRAW CMX" r:id="rId3" imgW="2769870" imgH="2348865" progId="">
                  <p:embed/>
                </p:oleObj>
              </mc:Choice>
              <mc:Fallback>
                <p:oleObj name="CorelDRAW CMX" r:id="rId3" imgW="2769870" imgH="2348865" progId="">
                  <p:embed/>
                  <p:pic>
                    <p:nvPicPr>
                      <p:cNvPr id="0" name="Изображение 102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7158" y="3929066"/>
                        <a:ext cx="2932113" cy="24907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465672" y="500042"/>
            <a:ext cx="620426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ЭКСТРЕННЫХ ТЕЛЕФОНОВ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3200" y="5000636"/>
            <a:ext cx="5102422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возникновения любой беды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воните по единому телефону</a:t>
            </a:r>
          </a:p>
          <a:p>
            <a:pPr algn="r"/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спасения МЧС России - </a:t>
            </a:r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CorelDRAW" r:id="rId3" imgW="1855470" imgH="1837690" progId="">
                  <p:embed/>
                </p:oleObj>
              </mc:Choice>
              <mc:Fallback>
                <p:oleObj name="CorelDRAW" r:id="rId3" imgW="1855470" imgH="1837690" progId="">
                  <p:embed/>
                  <p:pic>
                    <p:nvPicPr>
                      <p:cNvPr id="0" name="Изображение 1740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orelDRAW CMX" r:id="rId3" imgW="4589780" imgH="2375535" progId="">
                  <p:embed/>
                </p:oleObj>
              </mc:Choice>
              <mc:Fallback>
                <p:oleObj name="CorelDRAW CMX" r:id="rId3" imgW="4589780" imgH="2375535" progId="">
                  <p:embed/>
                  <p:pic>
                    <p:nvPicPr>
                      <p:cNvPr id="0" name="Изображение 2048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orelDRAW" r:id="rId5" imgW="2384425" imgH="2769870" progId="">
                  <p:embed/>
                </p:oleObj>
              </mc:Choice>
              <mc:Fallback>
                <p:oleObj name="CorelDRAW" r:id="rId5" imgW="2384425" imgH="2769870" progId="">
                  <p:embed/>
                  <p:pic>
                    <p:nvPicPr>
                      <p:cNvPr id="0" name="Изображение 2049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orelDRAW" r:id="rId7" imgW="1147445" imgH="1093470" progId="">
                  <p:embed/>
                </p:oleObj>
              </mc:Choice>
              <mc:Fallback>
                <p:oleObj name="CorelDRAW" r:id="rId7" imgW="1147445" imgH="1093470" progId="">
                  <p:embed/>
                  <p:pic>
                    <p:nvPicPr>
                      <p:cNvPr id="0" name="Изображение 2050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orelDRAW" r:id="rId9" imgW="1282065" imgH="1855470" progId="">
                  <p:embed/>
                </p:oleObj>
              </mc:Choice>
              <mc:Fallback>
                <p:oleObj name="CorelDRAW" r:id="rId9" imgW="1282065" imgH="1855470" progId="">
                  <p:embed/>
                  <p:pic>
                    <p:nvPicPr>
                      <p:cNvPr id="0" name="Изображение 2051"/>
                      <p:cNvPicPr>
                        <a:picLocks noChangeAspect="1"/>
                      </p:cNvPicPr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/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orelDRAW" r:id="rId3" imgW="3361690" imgH="2473960" progId="">
                  <p:embed/>
                </p:oleObj>
              </mc:Choice>
              <mc:Fallback>
                <p:oleObj name="CorelDRAW" r:id="rId3" imgW="3361690" imgH="2473960" progId="">
                  <p:embed/>
                  <p:pic>
                    <p:nvPicPr>
                      <p:cNvPr id="0" name="Изображение 3072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761410" y="500042"/>
            <a:ext cx="3610860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ПОХИЩЕНИЕ ДЕТЕЙ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orelDRAW" r:id="rId5" imgW="1855470" imgH="1282065" progId="">
                  <p:embed/>
                </p:oleObj>
              </mc:Choice>
              <mc:Fallback>
                <p:oleObj name="CorelDRAW" r:id="rId5" imgW="1855470" imgH="1282065" progId="">
                  <p:embed/>
                  <p:pic>
                    <p:nvPicPr>
                      <p:cNvPr id="0" name="Изображение 3073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CorelDRAW" r:id="rId3" imgW="3281045" imgH="2680335" progId="">
                  <p:embed/>
                </p:oleObj>
              </mc:Choice>
              <mc:Fallback>
                <p:oleObj name="CorelDRAW" r:id="rId3" imgW="3281045" imgH="2680335" progId="">
                  <p:embed/>
                  <p:pic>
                    <p:nvPicPr>
                      <p:cNvPr id="0" name="Изображение 4096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CorelDRAW" r:id="rId5" imgW="4697730" imgH="4554220" progId="">
                  <p:embed/>
                </p:oleObj>
              </mc:Choice>
              <mc:Fallback>
                <p:oleObj name="CorelDRAW" r:id="rId5" imgW="4697730" imgH="4554220" progId="">
                  <p:embed/>
                  <p:pic>
                    <p:nvPicPr>
                      <p:cNvPr id="0" name="Изображение 409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паниковать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 всё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rcRect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rcRect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rcRect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полицию!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 cstate="screen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 cstate="screen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 cstate="screen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 cstate="screen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 cstate="screen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 cstate="screen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CorelDRAW" r:id="rId3" imgW="5504180" imgH="2752090" progId="">
                  <p:embed/>
                </p:oleObj>
              </mc:Choice>
              <mc:Fallback>
                <p:oleObj name="CorelDRAW" r:id="rId3" imgW="5504180" imgH="2752090" progId="">
                  <p:embed/>
                  <p:pic>
                    <p:nvPicPr>
                      <p:cNvPr id="0" name="Изображение 5120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CorelDRAW CMX" r:id="rId3" imgW="7548245" imgH="6383020" progId="">
                  <p:embed/>
                </p:oleObj>
              </mc:Choice>
              <mc:Fallback>
                <p:oleObj name="CorelDRAW CMX" r:id="rId3" imgW="7548245" imgH="6383020" progId="">
                  <p:embed/>
                  <p:pic>
                    <p:nvPicPr>
                      <p:cNvPr id="0" name="Изображение 614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CorelDRAW CMX" r:id="rId5" imgW="4598670" imgH="3433445" progId="">
                  <p:embed/>
                </p:oleObj>
              </mc:Choice>
              <mc:Fallback>
                <p:oleObj name="CorelDRAW CMX" r:id="rId5" imgW="4598670" imgH="3433445" progId="">
                  <p:embed/>
                  <p:pic>
                    <p:nvPicPr>
                      <p:cNvPr id="0" name="Изображение 6145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CorelDRAW CMX" r:id="rId7" imgW="654685" imgH="2752090" progId="">
                  <p:embed/>
                </p:oleObj>
              </mc:Choice>
              <mc:Fallback>
                <p:oleObj name="CorelDRAW CMX" r:id="rId7" imgW="654685" imgH="2752090" progId="">
                  <p:embed/>
                  <p:pic>
                    <p:nvPicPr>
                      <p:cNvPr id="0" name="Изображение 6146"/>
                      <p:cNvPicPr>
                        <a:picLocks noChangeAspect="1"/>
                      </p:cNvPicPr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880</Words>
  <Application>Microsoft Office PowerPoint</Application>
  <PresentationFormat>Экран (4:3)</PresentationFormat>
  <Paragraphs>267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Танюшка</cp:lastModifiedBy>
  <cp:revision>190</cp:revision>
  <dcterms:created xsi:type="dcterms:W3CDTF">2010-04-03T08:55:00Z</dcterms:created>
  <dcterms:modified xsi:type="dcterms:W3CDTF">2020-01-27T12:49:18Z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1049-10.2.0.7635</vt:lpwstr>
  </property>
</Properties>
</file>