
<file path=[Content_Types].xml><?xml version="1.0" encoding="utf-8"?>
<Types xmlns="http://schemas.openxmlformats.org/package/2006/content-types">
  <Default Extension="jpeg" ContentType="image/jpeg"/>
  <Default Extension="gif" ContentType="image/gif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1" r:id="rId7"/>
    <p:sldId id="290" r:id="rId8"/>
    <p:sldId id="264" r:id="rId9"/>
    <p:sldId id="260" r:id="rId10"/>
    <p:sldId id="285" r:id="rId11"/>
    <p:sldId id="262" r:id="rId12"/>
    <p:sldId id="263" r:id="rId13"/>
    <p:sldId id="265" r:id="rId14"/>
    <p:sldId id="269" r:id="rId15"/>
    <p:sldId id="270" r:id="rId16"/>
    <p:sldId id="271" r:id="rId17"/>
    <p:sldId id="273" r:id="rId18"/>
    <p:sldId id="287" r:id="rId19"/>
    <p:sldId id="286" r:id="rId20"/>
    <p:sldId id="274" r:id="rId21"/>
    <p:sldId id="288" r:id="rId22"/>
    <p:sldId id="289" r:id="rId23"/>
    <p:sldId id="276" r:id="rId24"/>
    <p:sldId id="277" r:id="rId25"/>
    <p:sldId id="278" r:id="rId26"/>
    <p:sldId id="279" r:id="rId27"/>
    <p:sldId id="280" r:id="rId2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2416" autoAdjust="0"/>
  </p:normalViewPr>
  <p:slideViewPr>
    <p:cSldViewPr>
      <p:cViewPr varScale="1">
        <p:scale>
          <a:sx n="68" d="100"/>
          <a:sy n="68" d="100"/>
        </p:scale>
        <p:origin x="-57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1" Type="http://schemas.openxmlformats.org/officeDocument/2006/relationships/tableStyles" Target="tableStyles.xml"/><Relationship Id="rId30" Type="http://schemas.openxmlformats.org/officeDocument/2006/relationships/viewProps" Target="viewProps.xml"/><Relationship Id="rId3" Type="http://schemas.openxmlformats.org/officeDocument/2006/relationships/slide" Target="slides/slide1.xml"/><Relationship Id="rId29" Type="http://schemas.openxmlformats.org/officeDocument/2006/relationships/presProps" Target="presProps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717231-65D7-4851-8242-AC7E8D597D66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571FE-D187-4CC5-B8C5-E42953DDD33A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717231-65D7-4851-8242-AC7E8D597D66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571FE-D187-4CC5-B8C5-E42953DDD33A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717231-65D7-4851-8242-AC7E8D597D66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571FE-D187-4CC5-B8C5-E42953DDD33A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717231-65D7-4851-8242-AC7E8D597D66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571FE-D187-4CC5-B8C5-E42953DDD33A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717231-65D7-4851-8242-AC7E8D597D66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571FE-D187-4CC5-B8C5-E42953DDD33A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717231-65D7-4851-8242-AC7E8D597D66}" type="datetimeFigureOut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571FE-D187-4CC5-B8C5-E42953DDD33A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717231-65D7-4851-8242-AC7E8D597D66}" type="datetimeFigureOut">
              <a:rPr lang="ru-RU" smtClean="0"/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571FE-D187-4CC5-B8C5-E42953DDD33A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717231-65D7-4851-8242-AC7E8D597D66}" type="datetimeFigureOut">
              <a:rPr lang="ru-RU" smtClean="0"/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571FE-D187-4CC5-B8C5-E42953DDD33A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717231-65D7-4851-8242-AC7E8D597D66}" type="datetimeFigureOut">
              <a:rPr lang="ru-RU" smtClean="0"/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571FE-D187-4CC5-B8C5-E42953DDD33A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717231-65D7-4851-8242-AC7E8D597D66}" type="datetimeFigureOut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571FE-D187-4CC5-B8C5-E42953DDD33A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717231-65D7-4851-8242-AC7E8D597D66}" type="datetimeFigureOut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571FE-D187-4CC5-B8C5-E42953DDD33A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717231-65D7-4851-8242-AC7E8D597D66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D571FE-D187-4CC5-B8C5-E42953DDD33A}" type="slidenum">
              <a:rPr lang="ru-RU" smtClean="0"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12.GIF"/><Relationship Id="rId2" Type="http://schemas.openxmlformats.org/officeDocument/2006/relationships/image" Target="../media/image11.jpeg"/><Relationship Id="rId1" Type="http://schemas.openxmlformats.org/officeDocument/2006/relationships/image" Target="../media/image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3.jpeg"/><Relationship Id="rId1" Type="http://schemas.openxmlformats.org/officeDocument/2006/relationships/image" Target="../media/image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4.png"/><Relationship Id="rId1" Type="http://schemas.openxmlformats.org/officeDocument/2006/relationships/image" Target="../media/image2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6.jpeg"/><Relationship Id="rId1" Type="http://schemas.openxmlformats.org/officeDocument/2006/relationships/image" Target="../media/image2.jpeg"/></Relationships>
</file>

<file path=ppt/slides/_rels/slide16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19.GIF"/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image" Target="../media/image2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0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1.jpeg"/></Relationships>
</file>

<file path=ppt/slides/_rels/slide1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23.GIF"/><Relationship Id="rId2" Type="http://schemas.openxmlformats.org/officeDocument/2006/relationships/image" Target="../media/image22.jpeg"/><Relationship Id="rId1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25.GIF"/><Relationship Id="rId2" Type="http://schemas.openxmlformats.org/officeDocument/2006/relationships/image" Target="../media/image24.jpeg"/><Relationship Id="rId1" Type="http://schemas.openxmlformats.org/officeDocument/2006/relationships/image" Target="../media/image2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6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7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8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9.jpeg"/></Relationships>
</file>

<file path=ppt/slides/_rels/slide2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31.GIF"/><Relationship Id="rId2" Type="http://schemas.openxmlformats.org/officeDocument/2006/relationships/image" Target="../media/image30.jpeg"/><Relationship Id="rId1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.GIF"/><Relationship Id="rId1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image" Target="../media/image2.jpeg"/></Relationships>
</file>

<file path=ppt/slides/_rels/slide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9.GIF"/><Relationship Id="rId2" Type="http://schemas.openxmlformats.org/officeDocument/2006/relationships/image" Target="../media/image8.jpeg"/><Relationship Id="rId1" Type="http://schemas.openxmlformats.org/officeDocument/2006/relationships/image" Target="../media/image2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http://dc367.4shared.com/img/wg3PtcDE/s7/002.jpg"/>
          <p:cNvPicPr>
            <a:picLocks noChangeAspect="1" noChangeArrowheads="1"/>
          </p:cNvPicPr>
          <p:nvPr/>
        </p:nvPicPr>
        <p:blipFill>
          <a:blip r:embed="rId1" cstate="print"/>
          <a:srcRect t="3125"/>
          <a:stretch>
            <a:fillRect/>
          </a:stretch>
        </p:blipFill>
        <p:spPr bwMode="auto">
          <a:xfrm>
            <a:off x="0" y="0"/>
            <a:ext cx="9129742" cy="68580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2071670" y="285728"/>
            <a:ext cx="4246245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МБДОУ детский сад № 5 «Страна Чудес»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724" name="WordArt 4"/>
          <p:cNvSpPr>
            <a:spLocks noChangeArrowheads="1" noChangeShapeType="1" noTextEdit="1"/>
          </p:cNvSpPr>
          <p:nvPr/>
        </p:nvSpPr>
        <p:spPr bwMode="auto">
          <a:xfrm>
            <a:off x="1857356" y="2214554"/>
            <a:ext cx="5357850" cy="1157291"/>
          </a:xfrm>
          <a:prstGeom prst="rect">
            <a:avLst/>
          </a:prstGeom>
        </p:spPr>
        <p:txBody>
          <a:bodyPr wrap="none" fromWordArt="1">
            <a:prstTxWarp prst="textDoubleWave1">
              <a:avLst>
                <a:gd name="adj1" fmla="val 6500"/>
                <a:gd name="adj2" fmla="val 0"/>
              </a:avLst>
            </a:prstTxWarp>
          </a:bodyPr>
          <a:lstStyle/>
          <a:p>
            <a:pPr algn="ctr" rtl="0"/>
            <a:r>
              <a:rPr lang="ru-RU" sz="3600" kern="10" spc="-360" dirty="0" smtClean="0">
                <a:ln w="12700">
                  <a:solidFill>
                    <a:srgbClr val="000099"/>
                  </a:solidFill>
                  <a:rou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Impact" panose="020B0806030902050204"/>
              </a:rPr>
              <a:t>К  </a:t>
            </a:r>
            <a:r>
              <a:rPr lang="ru-RU" sz="3600" kern="10" spc="-360" dirty="0" err="1" smtClean="0">
                <a:ln w="12700">
                  <a:solidFill>
                    <a:srgbClr val="000099"/>
                  </a:solidFill>
                  <a:rou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Impact" panose="020B0806030902050204"/>
              </a:rPr>
              <a:t>р</a:t>
            </a:r>
            <a:r>
              <a:rPr lang="ru-RU" sz="3600" kern="10" spc="-360" dirty="0" smtClean="0">
                <a:ln w="12700">
                  <a:solidFill>
                    <a:srgbClr val="000099"/>
                  </a:solidFill>
                  <a:rou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Impact" panose="020B0806030902050204"/>
              </a:rPr>
              <a:t>  а  с  а  в  и  </a:t>
            </a:r>
            <a:r>
              <a:rPr lang="ru-RU" sz="3600" kern="10" spc="-360" dirty="0" err="1" smtClean="0">
                <a:ln w="12700">
                  <a:solidFill>
                    <a:srgbClr val="000099"/>
                  </a:solidFill>
                  <a:rou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Impact" panose="020B0806030902050204"/>
              </a:rPr>
              <a:t>ц</a:t>
            </a:r>
            <a:r>
              <a:rPr lang="ru-RU" sz="3600" kern="10" spc="-360" dirty="0" smtClean="0">
                <a:ln w="12700">
                  <a:solidFill>
                    <a:srgbClr val="000099"/>
                  </a:solidFill>
                  <a:rou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Impact" panose="020B0806030902050204"/>
              </a:rPr>
              <a:t>  а    В  е  с  </a:t>
            </a:r>
            <a:r>
              <a:rPr lang="ru-RU" sz="3600" kern="10" spc="-360" dirty="0" err="1" smtClean="0">
                <a:ln w="12700">
                  <a:solidFill>
                    <a:srgbClr val="000099"/>
                  </a:solidFill>
                  <a:rou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Impact" panose="020B0806030902050204"/>
              </a:rPr>
              <a:t>н</a:t>
            </a:r>
            <a:r>
              <a:rPr lang="ru-RU" sz="3600" kern="10" spc="-360" dirty="0" smtClean="0">
                <a:ln w="12700">
                  <a:solidFill>
                    <a:srgbClr val="000099"/>
                  </a:solidFill>
                  <a:rou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Impact" panose="020B0806030902050204"/>
              </a:rPr>
              <a:t>  а</a:t>
            </a:r>
            <a:endParaRPr lang="ru-RU" sz="3600" kern="10" spc="-360" dirty="0">
              <a:ln w="12700">
                <a:solidFill>
                  <a:srgbClr val="000099"/>
                </a:solidFill>
                <a:round/>
              </a:ln>
              <a:solidFill>
                <a:srgbClr val="33CCFF"/>
              </a:solidFill>
              <a:effectLst>
                <a:outerShdw dist="125724" dir="18900000" algn="ctr" rotWithShape="0">
                  <a:srgbClr val="000099"/>
                </a:outerShdw>
              </a:effectLst>
              <a:latin typeface="Impact" panose="020B0806030902050204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857884" y="4429132"/>
            <a:ext cx="3317875" cy="6451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Автор: Шафоростова 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.А.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 д/с «Страна Чудес»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183672" y="5829952"/>
            <a:ext cx="1147445" cy="6451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п. Целина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2019 г.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http://img0.liveinternet.ru/images/attach/c/5/86/627/86627962_getImage__13_.jpg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1" name="Picture 12" descr="click?url=http%3A%2F%2Fimg-2005-07"/>
          <p:cNvPicPr>
            <a:picLocks noChangeAspect="1" noChangeArrowheads="1"/>
          </p:cNvPicPr>
          <p:nvPr/>
        </p:nvPicPr>
        <p:blipFill>
          <a:blip r:embed="rId2" cstate="print"/>
          <a:srcRect l="1071" t="1431" r="1071" b="1431"/>
          <a:stretch>
            <a:fillRect/>
          </a:stretch>
        </p:blipFill>
        <p:spPr bwMode="auto">
          <a:xfrm>
            <a:off x="1571604" y="1857364"/>
            <a:ext cx="5997849" cy="4309538"/>
          </a:xfrm>
          <a:prstGeom prst="rect">
            <a:avLst/>
          </a:prstGeom>
          <a:noFill/>
        </p:spPr>
      </p:pic>
      <p:sp>
        <p:nvSpPr>
          <p:cNvPr id="13" name="TextBox 4"/>
          <p:cNvSpPr txBox="1"/>
          <p:nvPr/>
        </p:nvSpPr>
        <p:spPr>
          <a:xfrm>
            <a:off x="500034" y="285728"/>
            <a:ext cx="800105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марте прилетают к нам самые первые птицы – грачи.</a:t>
            </a:r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9" descr="bird29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1000108"/>
            <a:ext cx="714375" cy="95250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://img0.liveinternet.ru/images/attach/c/5/86/627/86627962_getImage__13_.jpg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8" name="Picture 4" descr="верба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71604" y="1214422"/>
            <a:ext cx="6072230" cy="5126677"/>
          </a:xfrm>
          <a:prstGeom prst="rect">
            <a:avLst/>
          </a:prstGeom>
          <a:noFill/>
        </p:spPr>
      </p:pic>
      <p:sp>
        <p:nvSpPr>
          <p:cNvPr id="9" name="TextBox 4"/>
          <p:cNvSpPr txBox="1"/>
          <p:nvPr/>
        </p:nvSpPr>
        <p:spPr>
          <a:xfrm>
            <a:off x="1714480" y="285728"/>
            <a:ext cx="58579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деревьях набухают почки.</a:t>
            </a:r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://img0.liveinternet.ru/images/attach/c/5/86/627/86627962_getImage__13_.jpg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8" name="TextBox 4"/>
          <p:cNvSpPr txBox="1"/>
          <p:nvPr/>
        </p:nvSpPr>
        <p:spPr>
          <a:xfrm>
            <a:off x="1785918" y="285728"/>
            <a:ext cx="58579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реке начинает сходить лёд</a:t>
            </a:r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5" descr="щ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4414" y="1285860"/>
            <a:ext cx="6798479" cy="4572032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://img0.liveinternet.ru/images/attach/c/5/86/627/86627962_getImage__13_.jpg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785786" y="1785926"/>
            <a:ext cx="7643834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Второй месяц весны – апрель. В народе его называют водолеем. Погода в апреле часто меняется. А к концу месяца сходят остатки снега, поэтому апрель называют </a:t>
            </a:r>
            <a:r>
              <a:rPr lang="ru-RU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снегогоном</a:t>
            </a:r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Куда не ступишь, куда не посмотришь – везде вода.</a:t>
            </a:r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 descr="н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0" y="-1"/>
            <a:ext cx="9143999" cy="6871367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://img0.liveinternet.ru/images/attach/c/5/86/627/86627962_getImage__13_.jpg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7" name="Picture 5" descr="click?url=http%3A%2F%2Ftomic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0298" y="1428736"/>
            <a:ext cx="4000528" cy="4666858"/>
          </a:xfrm>
          <a:prstGeom prst="rect">
            <a:avLst/>
          </a:prstGeom>
          <a:noFill/>
        </p:spPr>
      </p:pic>
      <p:sp>
        <p:nvSpPr>
          <p:cNvPr id="8" name="TextBox 4"/>
          <p:cNvSpPr txBox="1"/>
          <p:nvPr/>
        </p:nvSpPr>
        <p:spPr>
          <a:xfrm>
            <a:off x="1357290" y="357166"/>
            <a:ext cx="67151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апреле появляется первая зелень</a:t>
            </a:r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http://img0.liveinternet.ru/images/attach/c/5/86/627/86627962_getImage__13_.jpg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-4" y="-1"/>
            <a:ext cx="9144003" cy="6858001"/>
          </a:xfrm>
          <a:prstGeom prst="rect">
            <a:avLst/>
          </a:prstGeom>
          <a:noFill/>
        </p:spPr>
      </p:pic>
      <p:pic>
        <p:nvPicPr>
          <p:cNvPr id="9" name="Picture 5" descr="click?url=http%3A%2F%2Fdmitry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6314" y="1928802"/>
            <a:ext cx="3949699" cy="2949602"/>
          </a:xfrm>
          <a:prstGeom prst="rect">
            <a:avLst/>
          </a:prstGeom>
          <a:noFill/>
        </p:spPr>
      </p:pic>
      <p:pic>
        <p:nvPicPr>
          <p:cNvPr id="11" name="Picture 11" descr="click?url=http%3A%2F%2Fwww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1928802"/>
            <a:ext cx="3643338" cy="2928958"/>
          </a:xfrm>
          <a:prstGeom prst="rect">
            <a:avLst/>
          </a:prstGeom>
          <a:noFill/>
        </p:spPr>
      </p:pic>
      <p:sp>
        <p:nvSpPr>
          <p:cNvPr id="12" name="TextBox 4"/>
          <p:cNvSpPr txBox="1"/>
          <p:nvPr/>
        </p:nvSpPr>
        <p:spPr>
          <a:xfrm>
            <a:off x="1357290" y="357166"/>
            <a:ext cx="67151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Птицы возвращаются на Родину</a:t>
            </a:r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Picture 14" descr="jiv417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715272" y="714356"/>
            <a:ext cx="1114425" cy="85725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spring09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0" y="0"/>
            <a:ext cx="9159428" cy="685800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" descr="click?url=http%3A%2F%2Fpoozerie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0" y="0"/>
            <a:ext cx="9144000" cy="6871793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://img0.liveinternet.ru/images/attach/c/5/86/627/86627962_getImage__13_.jpg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-4" y="-1"/>
            <a:ext cx="9144003" cy="6858001"/>
          </a:xfrm>
          <a:prstGeom prst="rect">
            <a:avLst/>
          </a:prstGeom>
          <a:noFill/>
        </p:spPr>
      </p:pic>
      <p:pic>
        <p:nvPicPr>
          <p:cNvPr id="7" name="Picture 7" descr="click?url=http%3A%2F%2Fwww"/>
          <p:cNvPicPr>
            <a:picLocks noChangeAspect="1" noChangeArrowheads="1"/>
          </p:cNvPicPr>
          <p:nvPr/>
        </p:nvPicPr>
        <p:blipFill>
          <a:blip r:embed="rId2" cstate="print"/>
          <a:srcRect b="14343"/>
          <a:stretch>
            <a:fillRect/>
          </a:stretch>
        </p:blipFill>
        <p:spPr bwMode="auto">
          <a:xfrm>
            <a:off x="928662" y="1500174"/>
            <a:ext cx="7101683" cy="4577878"/>
          </a:xfrm>
          <a:prstGeom prst="rect">
            <a:avLst/>
          </a:prstGeom>
          <a:noFill/>
        </p:spPr>
      </p:pic>
      <p:sp>
        <p:nvSpPr>
          <p:cNvPr id="8" name="TextBox 4"/>
          <p:cNvSpPr txBox="1"/>
          <p:nvPr/>
        </p:nvSpPr>
        <p:spPr>
          <a:xfrm>
            <a:off x="0" y="357166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Появилась первая бабочка – жёлтая лимонница </a:t>
            </a:r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290" name="Picture 2" descr="Анимация Бабочки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44" y="1071546"/>
            <a:ext cx="666750" cy="76200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img0.liveinternet.ru/images/attach/c/5/86/627/86627962_getImage__13_.jpg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642910" y="785794"/>
            <a:ext cx="764386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Программное содержание: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Расширять представления детей о характерных признаках весны. Развивать умение устанавливать причинно-следственные связи. Воспитывать любознательность, бережное отношение к природе.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img0.liveinternet.ru/images/attach/c/5/86/627/86627962_getImage__13_.jpg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-4" y="-1"/>
            <a:ext cx="9144003" cy="6858001"/>
          </a:xfrm>
          <a:prstGeom prst="rect">
            <a:avLst/>
          </a:prstGeom>
          <a:noFill/>
        </p:spPr>
      </p:pic>
      <p:pic>
        <p:nvPicPr>
          <p:cNvPr id="5" name="Picture 5" descr="click?url=http%3A%2F%2Fwww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14546" y="1571612"/>
            <a:ext cx="4857784" cy="4546904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714348" y="285728"/>
            <a:ext cx="771530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После зимней спячки просыпаются животные и насекомые.</a:t>
            </a:r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16" descr="jiv2355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3286945">
            <a:off x="7297284" y="1984473"/>
            <a:ext cx="1524000" cy="990600"/>
          </a:xfrm>
          <a:prstGeom prst="rect">
            <a:avLst/>
          </a:prstGeom>
          <a:noFill/>
        </p:spPr>
      </p:pic>
      <p:pic>
        <p:nvPicPr>
          <p:cNvPr id="8" name="Picture 14" descr="jiv2355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9596898">
            <a:off x="146810" y="4552389"/>
            <a:ext cx="1524000" cy="99060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 descr="http://stat17.privet.ru/lr/091dbbec3f5de8381fd495ccc233b0d4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0" y="0"/>
            <a:ext cx="9144000" cy="6865035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://img0.liveinternet.ru/images/attach/c/5/86/627/86627962_getImage__13_.jpg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-3" y="0"/>
            <a:ext cx="9144003" cy="6858001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714348" y="2500306"/>
            <a:ext cx="792961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Последний месяц весны – май. В мае «одевается» лес, распускаются цветы. Май так и называют – </a:t>
            </a:r>
            <a:r>
              <a:rPr lang="ru-RU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травень-цветень</a:t>
            </a:r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 descr="Nature_314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0" y="0"/>
            <a:ext cx="9144865" cy="685800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7" descr="мать и мачеха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-1" y="0"/>
            <a:ext cx="9145003" cy="685800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4" descr="ni_141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0" y="0"/>
            <a:ext cx="9144000" cy="6874802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://img0.liveinternet.ru/images/attach/c/5/86/627/86627962_getImage__13_.jpg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0" y="1"/>
            <a:ext cx="9144002" cy="6858000"/>
          </a:xfrm>
          <a:prstGeom prst="rect">
            <a:avLst/>
          </a:prstGeom>
          <a:noFill/>
        </p:spPr>
      </p:pic>
      <p:pic>
        <p:nvPicPr>
          <p:cNvPr id="8" name="Picture 5" descr="click?url=http%3A%2F%2Fwww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57290" y="1428736"/>
            <a:ext cx="6472334" cy="4857784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1357290" y="428604"/>
            <a:ext cx="682007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Май – месяц первых весенних гроз.</a:t>
            </a:r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17" descr="prir732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44" y="285728"/>
            <a:ext cx="1295400" cy="930275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http://img0.liveinternet.ru/images/attach/c/5/86/627/86627962_getImage__13_.jpg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785786" y="1571612"/>
            <a:ext cx="7521867" cy="34778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Рыхлый снег на солнце тает,</a:t>
            </a:r>
            <a:endParaRPr lang="ru-RU" sz="44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4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Ветерок в ветвях играет,</a:t>
            </a:r>
            <a:endParaRPr lang="ru-RU" sz="44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4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Звонче птичьи голоса,</a:t>
            </a:r>
            <a:endParaRPr lang="ru-RU" sz="44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4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Значит к нам пришла…</a:t>
            </a:r>
            <a:endParaRPr lang="ru-RU" sz="44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sz="4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Весна</a:t>
            </a:r>
            <a:endParaRPr lang="ru-RU" sz="4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8676" name="Picture 4" descr="Анимация солнышко или звездочка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86710" y="285728"/>
            <a:ext cx="933450" cy="1000125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15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http://img0.liveinternet.ru/images/attach/c/5/86/627/86627962_getImage__13_.jpg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0" name="TextBox 4"/>
          <p:cNvSpPr txBox="1"/>
          <p:nvPr/>
        </p:nvSpPr>
        <p:spPr>
          <a:xfrm>
            <a:off x="785786" y="2357430"/>
            <a:ext cx="764386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Первый весенний месяц – март.  Этот месяц в народе называют  капельником.</a:t>
            </a:r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2" descr="http://www.teleport2001.ru/files/teleport/styles/large/public/images/kapel_0.jpg?itok=q-RgUuRc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://img0.liveinternet.ru/images/attach/c/5/86/627/86627962_getImage__13_.jpg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8" name="Picture 5" descr="click?url=http%3A%2F%2Fzorjukov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2143116"/>
            <a:ext cx="4000528" cy="2928958"/>
          </a:xfrm>
          <a:prstGeom prst="rect">
            <a:avLst/>
          </a:prstGeom>
          <a:noFill/>
        </p:spPr>
      </p:pic>
      <p:pic>
        <p:nvPicPr>
          <p:cNvPr id="9" name="Picture 7" descr="click?url=http%3A%2F%2Fwww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29190" y="2143116"/>
            <a:ext cx="3929090" cy="2928958"/>
          </a:xfrm>
          <a:prstGeom prst="rect">
            <a:avLst/>
          </a:prstGeom>
          <a:noFill/>
        </p:spPr>
      </p:pic>
      <p:sp>
        <p:nvSpPr>
          <p:cNvPr id="11" name="TextBox 4"/>
          <p:cNvSpPr txBox="1"/>
          <p:nvPr/>
        </p:nvSpPr>
        <p:spPr>
          <a:xfrm>
            <a:off x="1000100" y="357166"/>
            <a:ext cx="72152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марте появляются первые ручьи.</a:t>
            </a:r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http://img0.liveinternet.ru/images/attach/c/5/86/627/86627962_getImage__13_.jpg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9" name="TextBox 4"/>
          <p:cNvSpPr txBox="1"/>
          <p:nvPr/>
        </p:nvSpPr>
        <p:spPr>
          <a:xfrm>
            <a:off x="500034" y="285728"/>
            <a:ext cx="828680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Появляются самые первые цветы – подснежники и первые проталины. </a:t>
            </a:r>
            <a:endParaRPr lang="ru-RU" sz="32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Отсюда другое название – </a:t>
            </a:r>
            <a:r>
              <a:rPr lang="ru-RU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протальник</a:t>
            </a:r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Рисунок 10" descr="untitled4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00232" y="2285992"/>
            <a:ext cx="5072098" cy="3830639"/>
          </a:xfrm>
          <a:prstGeom prst="rect">
            <a:avLst/>
          </a:prstGeom>
          <a:noFill/>
        </p:spPr>
      </p:pic>
      <p:pic>
        <p:nvPicPr>
          <p:cNvPr id="13" name="Picture 9" descr="flowers24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29520" y="5143512"/>
            <a:ext cx="1524000" cy="1381125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уу"/>
          <p:cNvPicPr/>
          <p:nvPr/>
        </p:nvPicPr>
        <p:blipFill>
          <a:blip r:embed="rId1" cstate="print"/>
          <a:srcRect/>
          <a:stretch>
            <a:fillRect/>
          </a:stretch>
        </p:blipFill>
        <p:spPr bwMode="auto">
          <a:xfrm flipH="1"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1279</Words>
  <Application>WPS Presentation</Application>
  <PresentationFormat>Экран (4:3)</PresentationFormat>
  <Paragraphs>45</Paragraphs>
  <Slides>26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26</vt:i4>
      </vt:variant>
    </vt:vector>
  </HeadingPairs>
  <TitlesOfParts>
    <vt:vector size="36" baseType="lpstr">
      <vt:lpstr>Arial</vt:lpstr>
      <vt:lpstr>SimSun</vt:lpstr>
      <vt:lpstr>Wingdings</vt:lpstr>
      <vt:lpstr>Times New Roman</vt:lpstr>
      <vt:lpstr>Impact</vt:lpstr>
      <vt:lpstr>Microsoft YaHei</vt:lpstr>
      <vt:lpstr/>
      <vt:lpstr>Arial Unicode MS</vt:lpstr>
      <vt:lpstr>Calibri</vt:lpstr>
      <vt:lpstr>Тема Office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Митина</dc:creator>
  <cp:lastModifiedBy>с</cp:lastModifiedBy>
  <cp:revision>25</cp:revision>
  <dcterms:created xsi:type="dcterms:W3CDTF">2014-05-06T15:45:00Z</dcterms:created>
  <dcterms:modified xsi:type="dcterms:W3CDTF">2019-03-21T18:05:33Z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1049-10.2.0.7635</vt:lpwstr>
  </property>
</Properties>
</file>