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06" r:id="rId2"/>
    <p:sldId id="302" r:id="rId3"/>
    <p:sldId id="279" r:id="rId4"/>
    <p:sldId id="307" r:id="rId5"/>
    <p:sldId id="280" r:id="rId6"/>
    <p:sldId id="309" r:id="rId7"/>
    <p:sldId id="281" r:id="rId8"/>
    <p:sldId id="282" r:id="rId9"/>
    <p:sldId id="286" r:id="rId10"/>
    <p:sldId id="283" r:id="rId11"/>
    <p:sldId id="284" r:id="rId12"/>
    <p:sldId id="287" r:id="rId13"/>
    <p:sldId id="257" r:id="rId14"/>
    <p:sldId id="256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88" r:id="rId35"/>
    <p:sldId id="297" r:id="rId36"/>
    <p:sldId id="298" r:id="rId37"/>
    <p:sldId id="299" r:id="rId38"/>
    <p:sldId id="289" r:id="rId39"/>
    <p:sldId id="290" r:id="rId40"/>
    <p:sldId id="292" r:id="rId41"/>
    <p:sldId id="293" r:id="rId42"/>
    <p:sldId id="294" r:id="rId43"/>
    <p:sldId id="295" r:id="rId44"/>
    <p:sldId id="296" r:id="rId45"/>
    <p:sldId id="310" r:id="rId46"/>
    <p:sldId id="277" r:id="rId4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51" autoAdjust="0"/>
    <p:restoredTop sz="93555" autoAdjust="0"/>
  </p:normalViewPr>
  <p:slideViewPr>
    <p:cSldViewPr>
      <p:cViewPr>
        <p:scale>
          <a:sx n="69" d="100"/>
          <a:sy n="69" d="100"/>
        </p:scale>
        <p:origin x="-534" y="-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12DA6-5AE2-43CE-8822-2F350330B3EE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6B12-7197-459F-BA7E-4795460762E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12DA6-5AE2-43CE-8822-2F350330B3EE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6B12-7197-459F-BA7E-479546076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12DA6-5AE2-43CE-8822-2F350330B3EE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6B12-7197-459F-BA7E-479546076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12DA6-5AE2-43CE-8822-2F350330B3EE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6B12-7197-459F-BA7E-479546076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12DA6-5AE2-43CE-8822-2F350330B3EE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101C6B12-7197-459F-BA7E-479546076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12DA6-5AE2-43CE-8822-2F350330B3EE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6B12-7197-459F-BA7E-479546076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12DA6-5AE2-43CE-8822-2F350330B3EE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6B12-7197-459F-BA7E-479546076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12DA6-5AE2-43CE-8822-2F350330B3EE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6B12-7197-459F-BA7E-479546076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12DA6-5AE2-43CE-8822-2F350330B3EE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6B12-7197-459F-BA7E-479546076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12DA6-5AE2-43CE-8822-2F350330B3EE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6B12-7197-459F-BA7E-479546076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112DA6-5AE2-43CE-8822-2F350330B3EE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C6B12-7197-459F-BA7E-479546076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8112DA6-5AE2-43CE-8822-2F350330B3EE}" type="datetimeFigureOut">
              <a:rPr lang="ru-RU" smtClean="0"/>
              <a:pPr/>
              <a:t>02.05.2017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01C6B12-7197-459F-BA7E-4795460762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Содержимое 6" descr="3d_space_74.jpg"/>
          <p:cNvPicPr>
            <a:picLocks noGrp="1" noChangeAspect="1"/>
          </p:cNvPicPr>
          <p:nvPr>
            <p:ph sz="quarter" idx="4294967295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0648"/>
            <a:ext cx="9144000" cy="6858000"/>
          </a:xfrm>
        </p:spPr>
      </p:pic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228184" y="4005064"/>
            <a:ext cx="2423446" cy="1656184"/>
          </a:xfrm>
        </p:spPr>
        <p:txBody>
          <a:bodyPr>
            <a:noAutofit/>
          </a:bodyPr>
          <a:lstStyle/>
          <a:p>
            <a:r>
              <a:rPr lang="ru-RU" sz="6600" dirty="0">
                <a:solidFill>
                  <a:srgbClr val="FFFF0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6600" dirty="0">
                <a:solidFill>
                  <a:srgbClr val="FFFF0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6600" b="1" dirty="0">
              <a:solidFill>
                <a:srgbClr val="FFFF0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106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Click="0" advTm="15000">
        <p:blinds dir="vert"/>
      </p:transition>
    </mc:Choice>
    <mc:Fallback xmlns="">
      <p:transition spd="slow" advClick="0" advTm="1500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siolkovsky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1907704" y="404664"/>
            <a:ext cx="5400600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907704" y="4725144"/>
            <a:ext cx="6120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3600" b="1" dirty="0">
                <a:solidFill>
                  <a:prstClr val="black"/>
                </a:solidFill>
              </a:rPr>
              <a:t>Константин Циолковский</a:t>
            </a:r>
          </a:p>
        </p:txBody>
      </p:sp>
    </p:spTree>
    <p:extLst>
      <p:ext uri="{BB962C8B-B14F-4D97-AF65-F5344CB8AC3E}">
        <p14:creationId xmlns:p14="http://schemas.microsoft.com/office/powerpoint/2010/main" val="3189476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26036334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80225">
            <a:off x="1988519" y="676926"/>
            <a:ext cx="5659363" cy="41323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547664" y="5445224"/>
            <a:ext cx="64673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 smtClean="0">
                <a:solidFill>
                  <a:schemeClr val="bg1"/>
                </a:solidFill>
              </a:rPr>
              <a:t>Сергей Королев</a:t>
            </a:r>
            <a:endParaRPr lang="ru-RU" sz="4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8672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2" y="1340768"/>
            <a:ext cx="741682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7200" b="1" dirty="0">
                <a:solidFill>
                  <a:schemeClr val="bg1"/>
                </a:solidFill>
              </a:rPr>
              <a:t>Второе </a:t>
            </a:r>
            <a:r>
              <a:rPr lang="ru-RU" sz="7200" b="1" dirty="0" smtClean="0">
                <a:solidFill>
                  <a:schemeClr val="bg1"/>
                </a:solidFill>
              </a:rPr>
              <a:t>задание</a:t>
            </a:r>
          </a:p>
          <a:p>
            <a:pPr algn="ctr"/>
            <a:endParaRPr lang="ru-RU" sz="7200" b="1" dirty="0">
              <a:solidFill>
                <a:schemeClr val="bg1"/>
              </a:solidFill>
            </a:endParaRPr>
          </a:p>
          <a:p>
            <a:pPr algn="ctr"/>
            <a:r>
              <a:rPr lang="ru-RU" sz="7200" b="1" dirty="0" smtClean="0">
                <a:solidFill>
                  <a:schemeClr val="bg1"/>
                </a:solidFill>
              </a:rPr>
              <a:t> </a:t>
            </a:r>
            <a:r>
              <a:rPr lang="ru-RU" sz="7200" b="1" dirty="0">
                <a:solidFill>
                  <a:schemeClr val="bg1"/>
                </a:solidFill>
              </a:rPr>
              <a:t>«Загадки»</a:t>
            </a:r>
          </a:p>
        </p:txBody>
      </p:sp>
    </p:spTree>
    <p:extLst>
      <p:ext uri="{BB962C8B-B14F-4D97-AF65-F5344CB8AC3E}">
        <p14:creationId xmlns:p14="http://schemas.microsoft.com/office/powerpoint/2010/main" val="4265172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1268760"/>
            <a:ext cx="8229600" cy="4145632"/>
          </a:xfrm>
        </p:spPr>
        <p:txBody>
          <a:bodyPr>
            <a:noAutofit/>
          </a:bodyPr>
          <a:lstStyle/>
          <a:p>
            <a:r>
              <a:rPr lang="ru-RU" sz="8000" dirty="0" smtClean="0">
                <a:solidFill>
                  <a:srgbClr val="FFFF00"/>
                </a:solidFill>
              </a:rPr>
              <a:t>Загадки </a:t>
            </a:r>
            <a:br>
              <a:rPr lang="ru-RU" sz="8000" dirty="0" smtClean="0">
                <a:solidFill>
                  <a:srgbClr val="FFFF00"/>
                </a:solidFill>
              </a:rPr>
            </a:br>
            <a:r>
              <a:rPr lang="ru-RU" sz="8000" dirty="0" smtClean="0">
                <a:solidFill>
                  <a:srgbClr val="FFFF00"/>
                </a:solidFill>
              </a:rPr>
              <a:t/>
            </a:r>
            <a:br>
              <a:rPr lang="ru-RU" sz="8000" dirty="0" smtClean="0">
                <a:solidFill>
                  <a:srgbClr val="FFFF00"/>
                </a:solidFill>
              </a:rPr>
            </a:br>
            <a:r>
              <a:rPr lang="ru-RU" sz="8000" dirty="0" smtClean="0">
                <a:solidFill>
                  <a:srgbClr val="FFFF00"/>
                </a:solidFill>
              </a:rPr>
              <a:t>о космосе</a:t>
            </a:r>
            <a:endParaRPr lang="ru-RU" sz="8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000108"/>
            <a:ext cx="8001056" cy="485778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3200" b="1" dirty="0" smtClean="0">
              <a:solidFill>
                <a:schemeClr val="bg1"/>
              </a:solidFill>
            </a:endParaRPr>
          </a:p>
          <a:p>
            <a:endParaRPr lang="ru-RU" sz="3200" b="1" dirty="0" smtClean="0">
              <a:solidFill>
                <a:schemeClr val="bg1"/>
              </a:solidFill>
            </a:endParaRPr>
          </a:p>
          <a:p>
            <a:r>
              <a:rPr lang="ru-RU" sz="3200" b="1" dirty="0" smtClean="0">
                <a:solidFill>
                  <a:schemeClr val="bg1"/>
                </a:solidFill>
              </a:rPr>
              <a:t>Океан бездонный, океан бескрайний,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Безвоздушный, темный и необычайный,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В нем живут вселенные, звезды и кометы,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Есть и обитаемые, может быть, планеты.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КОСМОС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космос1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180" y="1600200"/>
            <a:ext cx="7533640" cy="4708525"/>
          </a:xfrm>
          <a:ln w="76200">
            <a:solidFill>
              <a:srgbClr val="FF0000"/>
            </a:solidFill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000108"/>
            <a:ext cx="8001056" cy="485778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3200" b="1" dirty="0" smtClean="0">
              <a:solidFill>
                <a:schemeClr val="bg1"/>
              </a:solidFill>
            </a:endParaRPr>
          </a:p>
          <a:p>
            <a:endParaRPr lang="ru-RU" sz="3200" b="1" dirty="0" smtClean="0">
              <a:solidFill>
                <a:schemeClr val="bg1"/>
              </a:solidFill>
            </a:endParaRPr>
          </a:p>
          <a:p>
            <a:r>
              <a:rPr lang="ru-RU" sz="3200" b="1" dirty="0" smtClean="0">
                <a:solidFill>
                  <a:schemeClr val="bg1"/>
                </a:solidFill>
              </a:rPr>
              <a:t>По темному небу рассыпан горошек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Цветной карамели из сахарной крошки,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И только тогда, когда утро настанет,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Вся карамель та внезапно растает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85728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ЗВЁЗДЫ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космос1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5241" y="1600200"/>
            <a:ext cx="6953517" cy="4708525"/>
          </a:xfrm>
          <a:ln w="76200">
            <a:solidFill>
              <a:srgbClr val="FF0000"/>
            </a:solidFill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000108"/>
            <a:ext cx="8001056" cy="485778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3200" b="1" dirty="0" smtClean="0">
              <a:solidFill>
                <a:schemeClr val="bg1"/>
              </a:solidFill>
            </a:endParaRPr>
          </a:p>
          <a:p>
            <a:endParaRPr lang="ru-RU" sz="3200" b="1" dirty="0" smtClean="0">
              <a:solidFill>
                <a:schemeClr val="bg1"/>
              </a:solidFill>
            </a:endParaRPr>
          </a:p>
          <a:p>
            <a:r>
              <a:rPr lang="ru-RU" sz="3200" b="1" dirty="0" smtClean="0">
                <a:solidFill>
                  <a:schemeClr val="bg1"/>
                </a:solidFill>
              </a:rPr>
              <a:t>Человек сидит в ракете.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Смело в небо он летит,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И на нас в своем скафандре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Он из космоса глядит.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КОСМОНАВТ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космос1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43042" y="1285860"/>
            <a:ext cx="6037096" cy="5022865"/>
          </a:xfrm>
          <a:ln w="76200">
            <a:solidFill>
              <a:srgbClr val="FF0000"/>
            </a:solidFill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beginpc.ru/images/internet/emai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9386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000108"/>
            <a:ext cx="8001056" cy="485778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endParaRPr lang="ru-RU" sz="3200" b="1" dirty="0" smtClean="0">
              <a:solidFill>
                <a:schemeClr val="bg1"/>
              </a:solidFill>
            </a:endParaRPr>
          </a:p>
          <a:p>
            <a:r>
              <a:rPr lang="ru-RU" sz="3200" b="1" dirty="0" smtClean="0">
                <a:solidFill>
                  <a:schemeClr val="bg1"/>
                </a:solidFill>
              </a:rPr>
              <a:t>В небе виден желтый круг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И лучи, как нити.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Вертится Земля вокруг,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Словно на магните.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Хоть пока я и не стар,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Но уже ученый -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Знаю, то — не круг, а шар,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Сильно раскаленный.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СОЛНЦЕ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космос1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100" y="1500174"/>
            <a:ext cx="7265446" cy="4540899"/>
          </a:xfrm>
          <a:ln w="76200">
            <a:solidFill>
              <a:srgbClr val="FF0000"/>
            </a:solidFill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000108"/>
            <a:ext cx="8001056" cy="485778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3600" b="1" dirty="0" smtClean="0">
              <a:solidFill>
                <a:schemeClr val="bg1"/>
              </a:solidFill>
            </a:endParaRPr>
          </a:p>
          <a:p>
            <a:endParaRPr lang="ru-RU" sz="3600" b="1" dirty="0" smtClean="0">
              <a:solidFill>
                <a:schemeClr val="bg1"/>
              </a:solidFill>
            </a:endParaRPr>
          </a:p>
          <a:p>
            <a:r>
              <a:rPr lang="ru-RU" sz="3600" b="1" dirty="0" smtClean="0">
                <a:solidFill>
                  <a:schemeClr val="bg1"/>
                </a:solidFill>
              </a:rPr>
              <a:t>Планета голубая,</a:t>
            </a:r>
          </a:p>
          <a:p>
            <a:r>
              <a:rPr lang="ru-RU" sz="3600" b="1" dirty="0" smtClean="0">
                <a:solidFill>
                  <a:schemeClr val="bg1"/>
                </a:solidFill>
              </a:rPr>
              <a:t>Любимая, родная.</a:t>
            </a:r>
          </a:p>
          <a:p>
            <a:r>
              <a:rPr lang="ru-RU" sz="3600" b="1" dirty="0" smtClean="0">
                <a:solidFill>
                  <a:schemeClr val="bg1"/>
                </a:solidFill>
              </a:rPr>
              <a:t>Она твоя, она моя,</a:t>
            </a:r>
          </a:p>
          <a:p>
            <a:r>
              <a:rPr lang="ru-RU" sz="3600" b="1" dirty="0" smtClean="0">
                <a:solidFill>
                  <a:schemeClr val="bg1"/>
                </a:solidFill>
              </a:rPr>
              <a:t>А называется…</a:t>
            </a:r>
          </a:p>
          <a:p>
            <a:endParaRPr lang="ru-RU" sz="3200" b="1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ЗЕМЛЯ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космос1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100" y="1555548"/>
            <a:ext cx="7265446" cy="4430150"/>
          </a:xfrm>
          <a:ln w="76200">
            <a:solidFill>
              <a:srgbClr val="FF0000"/>
            </a:solidFill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000108"/>
            <a:ext cx="8001056" cy="485778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3200" b="1" dirty="0" smtClean="0">
              <a:solidFill>
                <a:schemeClr val="bg1"/>
              </a:solidFill>
            </a:endParaRPr>
          </a:p>
          <a:p>
            <a:endParaRPr lang="ru-RU" sz="3200" b="1" dirty="0" smtClean="0">
              <a:solidFill>
                <a:schemeClr val="bg1"/>
              </a:solidFill>
            </a:endParaRPr>
          </a:p>
          <a:p>
            <a:r>
              <a:rPr lang="ru-RU" sz="3200" b="1" dirty="0" smtClean="0">
                <a:solidFill>
                  <a:schemeClr val="bg1"/>
                </a:solidFill>
              </a:rPr>
              <a:t>Сверкая огромным хвостом в темноте,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Несется среди ярких звезд в пустоте,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Она не звезда, не планета,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Загадка Вселенной…</a:t>
            </a:r>
          </a:p>
          <a:p>
            <a:endParaRPr lang="ru-RU" sz="3200" b="1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КОМЕТА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космос1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68960" y="1555548"/>
            <a:ext cx="6527725" cy="4430150"/>
          </a:xfrm>
          <a:ln w="76200">
            <a:solidFill>
              <a:srgbClr val="FF0000"/>
            </a:solidFill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000108"/>
            <a:ext cx="8001056" cy="485778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3200" b="1" dirty="0" smtClean="0">
              <a:solidFill>
                <a:schemeClr val="bg1"/>
              </a:solidFill>
            </a:endParaRPr>
          </a:p>
          <a:p>
            <a:endParaRPr lang="ru-RU" sz="3200" b="1" dirty="0" smtClean="0">
              <a:solidFill>
                <a:schemeClr val="bg1"/>
              </a:solidFill>
            </a:endParaRPr>
          </a:p>
          <a:p>
            <a:r>
              <a:rPr lang="ru-RU" sz="3200" b="1" dirty="0" smtClean="0">
                <a:solidFill>
                  <a:schemeClr val="bg1"/>
                </a:solidFill>
              </a:rPr>
              <a:t>Освещает ночью путь,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Звездам не дает заснуть.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Пусть все спят, ей не до сна,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В небе светит нам…</a:t>
            </a:r>
          </a:p>
          <a:p>
            <a:endParaRPr lang="ru-RU" sz="3200" b="1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ЛУНА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космос1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53289" y="1555548"/>
            <a:ext cx="6359066" cy="4430150"/>
          </a:xfrm>
          <a:ln w="76200">
            <a:solidFill>
              <a:srgbClr val="FF0000"/>
            </a:solidFill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000108"/>
            <a:ext cx="8001056" cy="485778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3200" b="1" dirty="0" smtClean="0">
              <a:solidFill>
                <a:schemeClr val="bg1"/>
              </a:solidFill>
            </a:endParaRPr>
          </a:p>
          <a:p>
            <a:endParaRPr lang="ru-RU" sz="3200" b="1" dirty="0" smtClean="0">
              <a:solidFill>
                <a:schemeClr val="bg1"/>
              </a:solidFill>
            </a:endParaRPr>
          </a:p>
          <a:p>
            <a:endParaRPr lang="ru-RU" sz="3200" b="1" dirty="0" smtClean="0">
              <a:solidFill>
                <a:schemeClr val="bg1"/>
              </a:solidFill>
            </a:endParaRPr>
          </a:p>
          <a:p>
            <a:r>
              <a:rPr lang="ru-RU" sz="3200" b="1" dirty="0" smtClean="0">
                <a:solidFill>
                  <a:schemeClr val="bg1"/>
                </a:solidFill>
              </a:rPr>
              <a:t>Из какого ковша не пьют,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 не едят, а только на него глядят?</a:t>
            </a:r>
          </a:p>
          <a:p>
            <a:endParaRPr lang="ru-RU" sz="3200" b="1" dirty="0" smtClean="0">
              <a:solidFill>
                <a:schemeClr val="bg1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БОЛЬШАЯ МЕДВЕДИЦА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космос1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4630" y="1555548"/>
            <a:ext cx="5476384" cy="4430150"/>
          </a:xfrm>
          <a:ln w="76200">
            <a:solidFill>
              <a:srgbClr val="FF0000"/>
            </a:solidFill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43608" y="999759"/>
            <a:ext cx="6408712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Дорогие ребята!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Приглашаем Вас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 совершить путешествие 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в Центр </a:t>
            </a:r>
          </a:p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Космонавтики.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2894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000108"/>
            <a:ext cx="8001056" cy="485778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3200" b="1" dirty="0" smtClean="0">
              <a:solidFill>
                <a:schemeClr val="bg1"/>
              </a:solidFill>
            </a:endParaRPr>
          </a:p>
          <a:p>
            <a:endParaRPr lang="ru-RU" sz="3200" b="1" dirty="0" smtClean="0">
              <a:solidFill>
                <a:schemeClr val="bg1"/>
              </a:solidFill>
            </a:endParaRPr>
          </a:p>
          <a:p>
            <a:r>
              <a:rPr lang="ru-RU" sz="3200" b="1" dirty="0" smtClean="0">
                <a:solidFill>
                  <a:schemeClr val="bg1"/>
                </a:solidFill>
              </a:rPr>
              <a:t>Космонавты, крепко сели?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Скоро в космос выхожу!</a:t>
            </a:r>
          </a:p>
          <a:p>
            <a:r>
              <a:rPr lang="ru-RU" sz="3200" b="1" smtClean="0">
                <a:solidFill>
                  <a:schemeClr val="bg1"/>
                </a:solidFill>
              </a:rPr>
              <a:t>Вокруг </a:t>
            </a:r>
            <a:r>
              <a:rPr lang="ru-RU" sz="3200" b="1" dirty="0" smtClean="0">
                <a:solidFill>
                  <a:schemeClr val="bg1"/>
                </a:solidFill>
              </a:rPr>
              <a:t>Земли на карусели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По орбите закружу. 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РАКЕТА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космос1.jpg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2910" y="1500174"/>
            <a:ext cx="7786742" cy="4379424"/>
          </a:xfrm>
          <a:ln w="76200">
            <a:solidFill>
              <a:srgbClr val="FF0000"/>
            </a:solidFill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0034" y="1000108"/>
            <a:ext cx="8001056" cy="4857784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endParaRPr lang="ru-RU" sz="3200" b="1" dirty="0" smtClean="0">
              <a:solidFill>
                <a:schemeClr val="bg1"/>
              </a:solidFill>
            </a:endParaRPr>
          </a:p>
          <a:p>
            <a:r>
              <a:rPr lang="ru-RU" sz="3200" b="1" dirty="0" smtClean="0">
                <a:solidFill>
                  <a:schemeClr val="bg1"/>
                </a:solidFill>
              </a:rPr>
              <a:t>В космосе всегда мороз,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Лета не бывает.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Космонавт, проверив трос,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Что-то надевает.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Та одежда припасет</a:t>
            </a:r>
          </a:p>
          <a:p>
            <a:r>
              <a:rPr lang="ru-RU" sz="3200" b="1" dirty="0" smtClean="0">
                <a:solidFill>
                  <a:schemeClr val="bg1"/>
                </a:solidFill>
              </a:rPr>
              <a:t>И тепло, и кислород. </a:t>
            </a:r>
            <a:endParaRPr lang="ru-RU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latin typeface="Arial Black" pitchFamily="34" charset="0"/>
              </a:rPr>
              <a:t>СКАФАНДР</a:t>
            </a:r>
            <a:endParaRPr lang="ru-RU" dirty="0">
              <a:solidFill>
                <a:srgbClr val="FF0000"/>
              </a:solidFill>
              <a:latin typeface="Arial Black" pitchFamily="34" charset="0"/>
            </a:endParaRPr>
          </a:p>
        </p:txBody>
      </p:sp>
      <p:pic>
        <p:nvPicPr>
          <p:cNvPr id="4" name="Содержимое 3" descr="космос1.jpg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24942" y="1500174"/>
            <a:ext cx="6422678" cy="4379424"/>
          </a:xfrm>
          <a:ln w="76200">
            <a:solidFill>
              <a:srgbClr val="FF0000"/>
            </a:solidFill>
          </a:ln>
        </p:spPr>
      </p:pic>
    </p:spTree>
  </p:cSld>
  <p:clrMapOvr>
    <a:masterClrMapping/>
  </p:clrMapOvr>
  <p:transition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75656" y="692696"/>
            <a:ext cx="600514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>
                <a:solidFill>
                  <a:schemeClr val="bg1"/>
                </a:solidFill>
              </a:rPr>
              <a:t>Третье задание </a:t>
            </a:r>
            <a:endParaRPr lang="ru-RU" sz="6000" b="1" dirty="0" smtClean="0">
              <a:solidFill>
                <a:schemeClr val="bg1"/>
              </a:solidFill>
            </a:endParaRPr>
          </a:p>
          <a:p>
            <a:endParaRPr lang="ru-RU" sz="6000" b="1" dirty="0">
              <a:solidFill>
                <a:schemeClr val="bg1"/>
              </a:solidFill>
            </a:endParaRPr>
          </a:p>
          <a:p>
            <a:r>
              <a:rPr lang="ru-RU" sz="6000" b="1" dirty="0" smtClean="0">
                <a:solidFill>
                  <a:schemeClr val="bg1"/>
                </a:solidFill>
              </a:rPr>
              <a:t>«</a:t>
            </a:r>
            <a:r>
              <a:rPr lang="ru-RU" sz="6000" b="1" dirty="0">
                <a:solidFill>
                  <a:schemeClr val="bg1"/>
                </a:solidFill>
              </a:rPr>
              <a:t>Составь слово»</a:t>
            </a:r>
          </a:p>
        </p:txBody>
      </p:sp>
    </p:spTree>
    <p:extLst>
      <p:ext uri="{BB962C8B-B14F-4D97-AF65-F5344CB8AC3E}">
        <p14:creationId xmlns:p14="http://schemas.microsoft.com/office/powerpoint/2010/main" val="1392541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92696"/>
            <a:ext cx="82809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b="1" dirty="0" smtClean="0">
                <a:solidFill>
                  <a:schemeClr val="bg1"/>
                </a:solidFill>
              </a:rPr>
              <a:t>Четвертое </a:t>
            </a:r>
            <a:r>
              <a:rPr lang="ru-RU" sz="6000" b="1" dirty="0">
                <a:solidFill>
                  <a:schemeClr val="bg1"/>
                </a:solidFill>
              </a:rPr>
              <a:t>задание </a:t>
            </a:r>
            <a:endParaRPr lang="ru-RU" sz="6000" b="1" dirty="0" smtClean="0">
              <a:solidFill>
                <a:schemeClr val="bg1"/>
              </a:solidFill>
            </a:endParaRPr>
          </a:p>
          <a:p>
            <a:endParaRPr lang="ru-RU" sz="6000" b="1" dirty="0">
              <a:solidFill>
                <a:schemeClr val="bg1"/>
              </a:solidFill>
            </a:endParaRPr>
          </a:p>
          <a:p>
            <a:r>
              <a:rPr lang="ru-RU" sz="6000" b="1" dirty="0" smtClean="0">
                <a:solidFill>
                  <a:schemeClr val="bg1"/>
                </a:solidFill>
              </a:rPr>
              <a:t>«Четвертый лишний»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1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692696"/>
            <a:ext cx="828092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Пятое </a:t>
            </a:r>
            <a:r>
              <a:rPr lang="ru-RU" sz="6000" b="1" dirty="0">
                <a:solidFill>
                  <a:schemeClr val="bg1"/>
                </a:solidFill>
              </a:rPr>
              <a:t>задание </a:t>
            </a:r>
            <a:endParaRPr lang="ru-RU" sz="6000" b="1" dirty="0" smtClean="0">
              <a:solidFill>
                <a:schemeClr val="bg1"/>
              </a:solidFill>
            </a:endParaRPr>
          </a:p>
          <a:p>
            <a:pPr algn="ctr"/>
            <a:endParaRPr lang="ru-RU" sz="6000" b="1" dirty="0">
              <a:solidFill>
                <a:schemeClr val="bg1"/>
              </a:solidFill>
            </a:endParaRPr>
          </a:p>
          <a:p>
            <a:pPr algn="ctr"/>
            <a:r>
              <a:rPr lang="ru-RU" sz="6000" b="1" dirty="0" smtClean="0">
                <a:solidFill>
                  <a:schemeClr val="bg1"/>
                </a:solidFill>
              </a:rPr>
              <a:t>«Познавательное»</a:t>
            </a:r>
            <a:endParaRPr lang="ru-RU" sz="6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14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пкп\Desktop\космос смотреть\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678738" cy="6341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4047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844824"/>
            <a:ext cx="777686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chemeClr val="bg1"/>
                </a:solidFill>
              </a:rPr>
              <a:t>Шестое задание</a:t>
            </a:r>
          </a:p>
          <a:p>
            <a:pPr algn="ctr"/>
            <a:endParaRPr lang="ru-RU" sz="4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4400" b="1" dirty="0" smtClean="0">
                <a:solidFill>
                  <a:schemeClr val="bg1"/>
                </a:solidFill>
              </a:rPr>
              <a:t> </a:t>
            </a:r>
            <a:r>
              <a:rPr lang="ru-RU" sz="4800" b="1" dirty="0">
                <a:solidFill>
                  <a:schemeClr val="bg1"/>
                </a:solidFill>
              </a:rPr>
              <a:t>«Составь предложение» 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303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412776"/>
            <a:ext cx="7992888" cy="36724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3244334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корабль, на, летит, космический, луна</a:t>
            </a:r>
          </a:p>
        </p:txBody>
      </p:sp>
    </p:spTree>
    <p:extLst>
      <p:ext uri="{BB962C8B-B14F-4D97-AF65-F5344CB8AC3E}">
        <p14:creationId xmlns:p14="http://schemas.microsoft.com/office/powerpoint/2010/main" val="4292723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                                       </a:t>
            </a:r>
            <a:endParaRPr lang="ru-RU" dirty="0"/>
          </a:p>
        </p:txBody>
      </p:sp>
      <p:pic>
        <p:nvPicPr>
          <p:cNvPr id="4" name="Picture 5" descr="http://shiryaevpavel.ru/wp-content/uploads/2012/03/qrgax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332656"/>
            <a:ext cx="9696157" cy="8080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15" descr="http://www.clker.com/cliparts/b/8/5/5/1194989601543022112rocket.svg.hi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06083">
            <a:off x="1672328" y="1373677"/>
            <a:ext cx="2612203" cy="3590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4653136"/>
            <a:ext cx="856895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ПУТЕШЕСТВИЕ </a:t>
            </a:r>
            <a:br>
              <a:rPr lang="ru-RU" sz="4800" b="1" dirty="0">
                <a:latin typeface="Times New Roman" pitchFamily="18" charset="0"/>
                <a:cs typeface="Times New Roman" pitchFamily="18" charset="0"/>
              </a:rPr>
            </a:br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в центр  Космонавтики</a:t>
            </a:r>
            <a: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6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7812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4887"/>
    </mc:Choice>
    <mc:Fallback xmlns="">
      <p:transition advTm="488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4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714500"/>
            <a:ext cx="8712968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67545" y="3244334"/>
            <a:ext cx="813690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Космический  корабль летит  на  луну.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000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1714500"/>
            <a:ext cx="8064896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99593" y="3244334"/>
            <a:ext cx="74168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>
                <a:solidFill>
                  <a:schemeClr val="bg1"/>
                </a:solidFill>
              </a:rPr>
              <a:t>мы, земля, живём, планета, на</a:t>
            </a:r>
          </a:p>
        </p:txBody>
      </p:sp>
    </p:spTree>
    <p:extLst>
      <p:ext uri="{BB962C8B-B14F-4D97-AF65-F5344CB8AC3E}">
        <p14:creationId xmlns:p14="http://schemas.microsoft.com/office/powerpoint/2010/main" val="3171529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1714500"/>
            <a:ext cx="8568952" cy="32986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95537" y="3244334"/>
            <a:ext cx="813690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Мы  живём на  планете  Земля.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42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536" y="1714500"/>
            <a:ext cx="8496944" cy="229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11560" y="1916833"/>
            <a:ext cx="806489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</a:rPr>
              <a:t>девять, вокруг, вращается, солнце, планет</a:t>
            </a:r>
          </a:p>
          <a:p>
            <a:r>
              <a:rPr lang="ru-RU" sz="3200" b="1" dirty="0">
                <a:solidFill>
                  <a:schemeClr val="bg1"/>
                </a:solidFill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59448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9512" y="1714500"/>
            <a:ext cx="8640960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67544" y="3244334"/>
            <a:ext cx="82809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Девять планет вращается вокруг солнца. </a:t>
            </a:r>
            <a:endParaRPr lang="ru-RU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425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816907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32355" y="1304545"/>
            <a:ext cx="6261353" cy="1456267"/>
          </a:xfrm>
        </p:spPr>
        <p:txBody>
          <a:bodyPr>
            <a:no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>…</a:t>
            </a:r>
            <a: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  <a:t/>
            </a:r>
            <a:br>
              <a:rPr lang="ru-RU" sz="48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effectLst>
                  <a:outerShdw blurRad="50800" algn="tl" rotWithShape="0">
                    <a:srgbClr val="000000"/>
                  </a:outerShdw>
                </a:effectLst>
              </a:rPr>
            </a:b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24899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357290" y="2428868"/>
            <a:ext cx="6400800" cy="1752600"/>
          </a:xfrm>
        </p:spPr>
        <p:txBody>
          <a:bodyPr>
            <a:normAutofit/>
          </a:bodyPr>
          <a:lstStyle/>
          <a:p>
            <a:r>
              <a:rPr lang="ru-RU" sz="8800" dirty="0" smtClean="0"/>
              <a:t>МОЛОДЦЫ</a:t>
            </a:r>
            <a:endParaRPr lang="ru-RU" sz="8800" dirty="0"/>
          </a:p>
        </p:txBody>
      </p:sp>
    </p:spTree>
  </p:cSld>
  <p:clrMapOvr>
    <a:masterClrMapping/>
  </p:clrMapOvr>
  <p:transition>
    <p:sndAc>
      <p:stSnd>
        <p:snd r:embed="rId2" name="applause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746650"/>
          </a:xfrm>
        </p:spPr>
        <p:txBody>
          <a:bodyPr>
            <a:normAutofit/>
          </a:bodyPr>
          <a:lstStyle/>
          <a:p>
            <a:r>
              <a:rPr lang="ru-RU" sz="8800" dirty="0">
                <a:solidFill>
                  <a:schemeClr val="bg1"/>
                </a:solidFill>
                <a:effectLst/>
                <a:latin typeface="+mn-lt"/>
              </a:rPr>
              <a:t>П</a:t>
            </a:r>
            <a:r>
              <a:rPr lang="ru-RU" sz="8800" dirty="0" smtClean="0">
                <a:solidFill>
                  <a:schemeClr val="bg1"/>
                </a:solidFill>
                <a:effectLst/>
                <a:latin typeface="+mn-lt"/>
              </a:rPr>
              <a:t>ервое </a:t>
            </a:r>
            <a:r>
              <a:rPr lang="ru-RU" sz="8800" dirty="0">
                <a:solidFill>
                  <a:schemeClr val="bg1"/>
                </a:solidFill>
                <a:effectLst/>
                <a:latin typeface="+mn-lt"/>
              </a:rPr>
              <a:t>задание </a:t>
            </a:r>
            <a:r>
              <a:rPr lang="ru-RU" sz="8800" dirty="0" smtClean="0">
                <a:solidFill>
                  <a:schemeClr val="bg1"/>
                </a:solidFill>
                <a:effectLst/>
                <a:latin typeface="+mn-lt"/>
              </a:rPr>
              <a:t/>
            </a:r>
            <a:br>
              <a:rPr lang="ru-RU" sz="8800" dirty="0" smtClean="0">
                <a:solidFill>
                  <a:schemeClr val="bg1"/>
                </a:solidFill>
                <a:effectLst/>
                <a:latin typeface="+mn-lt"/>
              </a:rPr>
            </a:br>
            <a:r>
              <a:rPr lang="ru-RU" sz="8800" dirty="0">
                <a:solidFill>
                  <a:schemeClr val="bg1"/>
                </a:solidFill>
                <a:effectLst/>
                <a:latin typeface="+mn-lt"/>
              </a:rPr>
              <a:t/>
            </a:r>
            <a:br>
              <a:rPr lang="ru-RU" sz="8800" dirty="0">
                <a:solidFill>
                  <a:schemeClr val="bg1"/>
                </a:solidFill>
                <a:effectLst/>
                <a:latin typeface="+mn-lt"/>
              </a:rPr>
            </a:br>
            <a:r>
              <a:rPr lang="ru-RU" sz="8800" dirty="0" smtClean="0">
                <a:solidFill>
                  <a:schemeClr val="bg1"/>
                </a:solidFill>
                <a:effectLst/>
                <a:latin typeface="+mn-lt"/>
              </a:rPr>
              <a:t>«</a:t>
            </a:r>
            <a:r>
              <a:rPr lang="ru-RU" sz="8800" dirty="0">
                <a:solidFill>
                  <a:schemeClr val="bg1"/>
                </a:solidFill>
                <a:effectLst/>
                <a:latin typeface="+mn-lt"/>
              </a:rPr>
              <a:t>Разминка»</a:t>
            </a:r>
            <a:br>
              <a:rPr lang="ru-RU" sz="8800" dirty="0">
                <a:solidFill>
                  <a:schemeClr val="bg1"/>
                </a:solidFill>
                <a:effectLst/>
                <a:latin typeface="+mn-lt"/>
              </a:rPr>
            </a:br>
            <a:endParaRPr lang="ru-RU" sz="8800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013614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pic.xenomorph.ru/2011-03/1299756948_9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50126"/>
            <a:ext cx="9144000" cy="91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339874">
            <a:off x="-230395" y="775338"/>
            <a:ext cx="7598569" cy="1456267"/>
          </a:xfrm>
        </p:spPr>
        <p:txBody>
          <a:bodyPr>
            <a:normAutofit/>
          </a:bodyPr>
          <a:lstStyle/>
          <a:p>
            <a:r>
              <a:rPr lang="ru-RU" sz="4800" b="1" i="1" dirty="0" smtClean="0">
                <a:latin typeface="Comic Sans MS" panose="030F0702030302020204" pitchFamily="66" charset="0"/>
              </a:rPr>
              <a:t>День космонавтики</a:t>
            </a:r>
            <a:endParaRPr lang="ru-RU" sz="4800" b="1" i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69067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7123408_1230061061_1207948294_foto5140.jp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21044301">
            <a:off x="2233167" y="783774"/>
            <a:ext cx="4617970" cy="409841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TextBox 3"/>
          <p:cNvSpPr txBox="1"/>
          <p:nvPr/>
        </p:nvSpPr>
        <p:spPr>
          <a:xfrm>
            <a:off x="3275856" y="5373216"/>
            <a:ext cx="407858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Юрий Гагарин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076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tereshkova_1271_68843_cpnow9uaeb.jpe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476672"/>
            <a:ext cx="7272808" cy="48245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1835696" y="5445224"/>
            <a:ext cx="627323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chemeClr val="bg1"/>
                </a:solidFill>
              </a:rPr>
              <a:t>Валентина Терешкова</a:t>
            </a:r>
            <a:endParaRPr lang="ru-RU" sz="4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9108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пкп\Desktop\космос смотреть\img22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259632" y="764704"/>
            <a:ext cx="6048672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763688" y="5301208"/>
            <a:ext cx="598520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chemeClr val="bg1"/>
                </a:solidFill>
              </a:rPr>
              <a:t>Алексей Леонов</a:t>
            </a:r>
            <a:endParaRPr lang="ru-RU" sz="4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694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185</TotalTime>
  <Words>358</Words>
  <Application>Microsoft Office PowerPoint</Application>
  <PresentationFormat>Экран (4:3)</PresentationFormat>
  <Paragraphs>113</Paragraphs>
  <Slides>46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46</vt:i4>
      </vt:variant>
    </vt:vector>
  </HeadingPairs>
  <TitlesOfParts>
    <vt:vector size="47" baseType="lpstr">
      <vt:lpstr>Апекс</vt:lpstr>
      <vt:lpstr> </vt:lpstr>
      <vt:lpstr>Презентация PowerPoint</vt:lpstr>
      <vt:lpstr>Презентация PowerPoint</vt:lpstr>
      <vt:lpstr>                                                      </vt:lpstr>
      <vt:lpstr>Первое задание   «Разминка» </vt:lpstr>
      <vt:lpstr>День космонавтики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Загадки   о космосе</vt:lpstr>
      <vt:lpstr>Презентация PowerPoint</vt:lpstr>
      <vt:lpstr>КОСМОС</vt:lpstr>
      <vt:lpstr>Презентация PowerPoint</vt:lpstr>
      <vt:lpstr>ЗВЁЗДЫ</vt:lpstr>
      <vt:lpstr>Презентация PowerPoint</vt:lpstr>
      <vt:lpstr>КОСМОНАВТ</vt:lpstr>
      <vt:lpstr>Презентация PowerPoint</vt:lpstr>
      <vt:lpstr>СОЛНЦЕ</vt:lpstr>
      <vt:lpstr>Презентация PowerPoint</vt:lpstr>
      <vt:lpstr>ЗЕМЛЯ</vt:lpstr>
      <vt:lpstr>Презентация PowerPoint</vt:lpstr>
      <vt:lpstr>КОМЕТА</vt:lpstr>
      <vt:lpstr>Презентация PowerPoint</vt:lpstr>
      <vt:lpstr>ЛУНА</vt:lpstr>
      <vt:lpstr>Презентация PowerPoint</vt:lpstr>
      <vt:lpstr>БОЛЬШАЯ МЕДВЕДИЦА</vt:lpstr>
      <vt:lpstr>Презентация PowerPoint</vt:lpstr>
      <vt:lpstr>РАКЕТА</vt:lpstr>
      <vt:lpstr>Презентация PowerPoint</vt:lpstr>
      <vt:lpstr>СКАФАНДР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… 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Загадки о космосе</dc:title>
  <dc:creator>FotoMag; Людмила</dc:creator>
  <cp:lastModifiedBy>пкп</cp:lastModifiedBy>
  <cp:revision>25</cp:revision>
  <dcterms:created xsi:type="dcterms:W3CDTF">2016-06-19T16:00:26Z</dcterms:created>
  <dcterms:modified xsi:type="dcterms:W3CDTF">2017-05-02T15:11:15Z</dcterms:modified>
</cp:coreProperties>
</file>