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5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12-3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7859" y="0"/>
            <a:ext cx="9108281" cy="70866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304801"/>
            <a:ext cx="8305800" cy="3962400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 профессии нужны, </a:t>
            </a:r>
            <a:b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 профессии важны!</a:t>
            </a:r>
            <a:b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(для дошкольного возраста)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685800"/>
          </a:xfrm>
        </p:spPr>
        <p:txBody>
          <a:bodyPr>
            <a:normAutofit fontScale="25000" lnSpcReduction="20000"/>
          </a:bodyPr>
          <a:lstStyle/>
          <a:p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endParaRPr lang="ru-RU" sz="15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5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5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5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6" name="Рисунок 5" descr="depositphotos_5785638-Builder-man-with-derby-tool-building-a-brick-wall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28600" y="3657600"/>
            <a:ext cx="3429000" cy="3200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12-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59" y="0"/>
            <a:ext cx="910828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Продавец</a:t>
            </a:r>
            <a:endParaRPr lang="ru-RU" sz="5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219200" y="1219200"/>
            <a:ext cx="7543800" cy="4906963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Все мы ходим в магазины.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В магазинах продавцы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Продают нам апельсины,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кофе, чай и леденцы.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И картошку, и морковку, 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Свеклу, лук и огурцы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Быстро, вежливо и ловко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Нам завесят продавцы.</a:t>
            </a:r>
          </a:p>
        </p:txBody>
      </p:sp>
      <p:pic>
        <p:nvPicPr>
          <p:cNvPr id="5" name="Рисунок 4" descr="продавец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34000" y="2286000"/>
            <a:ext cx="4000500" cy="4895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12-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59" y="0"/>
            <a:ext cx="910828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Пожарный</a:t>
            </a:r>
            <a:endParaRPr lang="ru-RU" sz="6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52400" y="1143000"/>
            <a:ext cx="7315200" cy="4525963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6600FF"/>
                </a:solidFill>
              </a:rPr>
              <a:t>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Если вдруг беда случится,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Где-то что-то загорится,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Там пожарный нужен срочно.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Он погасит, - это точно.</a:t>
            </a:r>
          </a:p>
          <a:p>
            <a:endParaRPr lang="ru-RU" dirty="0"/>
          </a:p>
        </p:txBody>
      </p:sp>
      <p:pic>
        <p:nvPicPr>
          <p:cNvPr id="5" name="Рисунок 4" descr="0_1315fe_26d03271_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0" y="3048000"/>
            <a:ext cx="5181600" cy="381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12-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9" y="0"/>
            <a:ext cx="910828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sz="6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Столяр</a:t>
            </a:r>
            <a:br>
              <a:rPr lang="ru-RU" sz="6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6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90600"/>
            <a:ext cx="7924800" cy="4525963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6600FF"/>
                </a:solidFill>
              </a:rPr>
              <a:t>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Молоток в работе нужен,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 с пилою столяр дружен.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Он дощечки распилил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 скворечник смастерил.</a:t>
            </a:r>
          </a:p>
          <a:p>
            <a:endParaRPr lang="ru-RU" dirty="0"/>
          </a:p>
        </p:txBody>
      </p:sp>
      <p:pic>
        <p:nvPicPr>
          <p:cNvPr id="5" name="Рисунок 4" descr="carpenter-clip-art-104112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29200" y="2228850"/>
            <a:ext cx="4114800" cy="4629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12-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9" y="0"/>
            <a:ext cx="910828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77000" cy="63976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sz="6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Ветеринар</a:t>
            </a:r>
            <a:endParaRPr lang="ru-RU" sz="6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524000" y="1219200"/>
            <a:ext cx="7543800" cy="4525963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Звери, птицы, все, кто болен,</a:t>
            </a:r>
          </a:p>
          <a:p>
            <a:pPr algn="ctr" eaLnBrk="1" hangingPunct="1"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Кто здоровьем недоволен!</a:t>
            </a:r>
          </a:p>
          <a:p>
            <a:pPr algn="ctr" eaLnBrk="1" hangingPunct="1"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Вас зовёт ветеринар -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Перевяжет, даст отвар.</a:t>
            </a:r>
          </a:p>
        </p:txBody>
      </p:sp>
      <p:pic>
        <p:nvPicPr>
          <p:cNvPr id="5" name="Рисунок 4" descr="ветеринар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5800" y="3200400"/>
            <a:ext cx="4648200" cy="3657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12-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9" y="0"/>
            <a:ext cx="910828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00800" cy="86836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sz="6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Летчик</a:t>
            </a:r>
            <a:endParaRPr lang="ru-RU" sz="6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6600FF"/>
                </a:solidFill>
              </a:rPr>
              <a:t>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Лётчик знает своё дело,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небе водит самолёт.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Над землёй летит он смело,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Совершая перелёт.</a:t>
            </a:r>
          </a:p>
          <a:p>
            <a:endParaRPr lang="ru-RU" dirty="0"/>
          </a:p>
        </p:txBody>
      </p:sp>
      <p:pic>
        <p:nvPicPr>
          <p:cNvPr id="5" name="Рисунок 4" descr="1297556335_tu-160_pilo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81500" y="3676650"/>
            <a:ext cx="4762500" cy="3181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12-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9" y="0"/>
            <a:ext cx="910828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3340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sz="6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Моряк</a:t>
            </a:r>
            <a:br>
              <a:rPr lang="ru-RU" sz="6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6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304800" y="1066800"/>
            <a:ext cx="8839200" cy="4525963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6600FF"/>
                </a:solidFill>
              </a:rPr>
              <a:t>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Плывёт моряк на корабле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Он не тоскует по земле.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Он с ветром дружит и волной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Ведь море - дом его родной.</a:t>
            </a:r>
          </a:p>
          <a:p>
            <a:endParaRPr lang="ru-RU" dirty="0"/>
          </a:p>
        </p:txBody>
      </p:sp>
      <p:pic>
        <p:nvPicPr>
          <p:cNvPr id="5" name="Рисунок 4" descr="i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57800" y="2590800"/>
            <a:ext cx="3886200" cy="4267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12-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9" y="0"/>
            <a:ext cx="910828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953000" cy="79216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sz="6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Рыбак</a:t>
            </a:r>
            <a:endParaRPr lang="ru-RU" sz="6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1920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6600FF"/>
                </a:solidFill>
              </a:rPr>
              <a:t>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Каждый день он в море ходит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 сетями рыбу ловит.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Ловит и зимой, и летом -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Рыбака работа в этом.</a:t>
            </a:r>
          </a:p>
          <a:p>
            <a:endParaRPr lang="ru-RU" dirty="0"/>
          </a:p>
        </p:txBody>
      </p:sp>
      <p:pic>
        <p:nvPicPr>
          <p:cNvPr id="5" name="Рисунок 4" descr="15661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81575" y="2286000"/>
            <a:ext cx="4162425" cy="441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012-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9" y="0"/>
            <a:ext cx="910828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5486400" cy="350838"/>
          </a:xfrm>
        </p:spPr>
        <p:txBody>
          <a:bodyPr>
            <a:noAutofit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ДОЯРКА</a:t>
            </a:r>
            <a:r>
              <a:rPr lang="ru-RU" sz="5400" b="1" i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i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5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71600"/>
            <a:ext cx="8686800" cy="4754563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6600FF"/>
                </a:solidFill>
              </a:rPr>
              <a:t>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Утром солнце светит ярко,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Молочко несёт доярка.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Тёплое, коровье,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Детям на здоровье.</a:t>
            </a:r>
          </a:p>
          <a:p>
            <a:endParaRPr lang="ru-RU" dirty="0"/>
          </a:p>
        </p:txBody>
      </p:sp>
      <p:pic>
        <p:nvPicPr>
          <p:cNvPr id="4" name="Рисунок 3" descr="img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43400" y="2971800"/>
            <a:ext cx="4953000" cy="4038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012-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9" y="0"/>
            <a:ext cx="910828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953000" cy="792162"/>
          </a:xfrm>
        </p:spPr>
        <p:txBody>
          <a:bodyPr>
            <a:noAutofit/>
          </a:bodyPr>
          <a:lstStyle/>
          <a:p>
            <a:r>
              <a:rPr lang="ru-RU" sz="6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Маляр </a:t>
            </a:r>
            <a:endParaRPr lang="ru-RU" sz="6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28600" y="990600"/>
            <a:ext cx="8458200" cy="4525963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6600FF"/>
                </a:solidFill>
              </a:rPr>
              <a:t>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Красить комнату пора,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Пригласили маляра.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Но не с кистью и ведром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Наш маляр приходит в дом.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Стали стены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голубыми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Словно небо в вышине.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Новый дом почти готов,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Примет к празднику жильцов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maliar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5000" y="2514600"/>
            <a:ext cx="3581400" cy="4343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12-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9" y="0"/>
            <a:ext cx="910828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724400" cy="715962"/>
          </a:xfrm>
        </p:spPr>
        <p:txBody>
          <a:bodyPr>
            <a:noAutofit/>
          </a:bodyPr>
          <a:lstStyle/>
          <a:p>
            <a:r>
              <a:rPr lang="ru-RU" sz="6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Строитель </a:t>
            </a:r>
            <a:endParaRPr lang="ru-RU" sz="6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28600" y="990600"/>
            <a:ext cx="7696200" cy="4525963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6600FF"/>
                </a:solidFill>
              </a:rPr>
              <a:t>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Точно в срок построит он: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Небоскрёб и стадион.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Детский садик и больницу,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Магазинов вереницу.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Даже дом, скажу вам я,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Где живет моя семья,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(и другие жители)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Строили - строители!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depositphotos_5785638-Builder-man-with-derby-tool-building-a-brick-wal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1" y="2590800"/>
            <a:ext cx="4572000" cy="4267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12-3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5719" y="23884"/>
            <a:ext cx="9108281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28600"/>
            <a:ext cx="8610600" cy="1752600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6600FF"/>
                </a:solidFill>
              </a:rPr>
              <a:t>    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Хорошо на свете что-нибудь уметь!</a:t>
            </a:r>
            <a:b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Хорошие профессии будем мы иметь!</a:t>
            </a:r>
            <a:r>
              <a:rPr lang="ru-RU" sz="3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0003-003-Professija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09600" y="1752600"/>
            <a:ext cx="8001000" cy="4953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12-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9" y="0"/>
            <a:ext cx="910828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181600" cy="1143000"/>
          </a:xfrm>
        </p:spPr>
        <p:txBody>
          <a:bodyPr>
            <a:normAutofit/>
          </a:bodyPr>
          <a:lstStyle/>
          <a:p>
            <a:r>
              <a:rPr lang="ru-RU" sz="6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Космонавт </a:t>
            </a:r>
            <a:endParaRPr lang="ru-RU" sz="6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819400" y="1143000"/>
            <a:ext cx="8915400" cy="4525963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Он – пример для всех ребят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Его зовут героем.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Гордо носит космонавт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Звание такое.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Чтобы космонавтом стать,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Надо потрудиться: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День с зарядки начинать,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Хорошо учиться. </a:t>
            </a:r>
          </a:p>
          <a:p>
            <a:endParaRPr lang="ru-RU" dirty="0"/>
          </a:p>
        </p:txBody>
      </p:sp>
      <p:pic>
        <p:nvPicPr>
          <p:cNvPr id="6" name="Рисунок 5" descr="tumblr_mn6dqztEwn1s31oeeo1_400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34000" y="1143000"/>
            <a:ext cx="3810000" cy="571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12-3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7859" y="0"/>
            <a:ext cx="910828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ВОСПИТАТЕЛЬ</a:t>
            </a:r>
            <a:endParaRPr lang="ru-RU" sz="4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95400"/>
            <a:ext cx="8686800" cy="4830763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6600FF"/>
                </a:solidFill>
              </a:rPr>
              <a:t>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Игры, песни очень кстати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Подобрал нам воспитатель.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группе весело у нас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Каждый день и каждый час</a:t>
            </a:r>
            <a:r>
              <a:rPr lang="ru-RU" b="1" dirty="0" smtClean="0">
                <a:solidFill>
                  <a:srgbClr val="6600FF"/>
                </a:solidFill>
              </a:rPr>
              <a:t>! </a:t>
            </a:r>
          </a:p>
          <a:p>
            <a:endParaRPr lang="ru-RU" dirty="0"/>
          </a:p>
        </p:txBody>
      </p:sp>
      <p:pic>
        <p:nvPicPr>
          <p:cNvPr id="5" name="Рисунок 4" descr="logo.gif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447800" y="3276600"/>
            <a:ext cx="3771900" cy="3581400"/>
          </a:xfrm>
          <a:prstGeom prst="rect">
            <a:avLst/>
          </a:prstGeom>
        </p:spPr>
      </p:pic>
      <p:pic>
        <p:nvPicPr>
          <p:cNvPr id="6" name="Рисунок 5" descr="воспитатель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410200" y="1828800"/>
            <a:ext cx="4114800" cy="4876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12-3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7859" y="0"/>
            <a:ext cx="910828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>
            <a:noAutofit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Учитель</a:t>
            </a:r>
            <a:br>
              <a:rPr 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5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981200" y="914400"/>
            <a:ext cx="8991600" cy="4525963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Назовет учитель нам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Буквы все по именам.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Объяснит задач решенье,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Вычитанье и сложенье.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Он расскажет о морях,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О лесах, цветах, зверях…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На вопрос найдет ответ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И полезный даст совет.</a:t>
            </a:r>
          </a:p>
          <a:p>
            <a:endParaRPr lang="ru-RU" dirty="0"/>
          </a:p>
        </p:txBody>
      </p:sp>
      <p:pic>
        <p:nvPicPr>
          <p:cNvPr id="5" name="Рисунок 4" descr="учитель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953000" y="3200400"/>
            <a:ext cx="4191000" cy="3657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12-3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5719" y="0"/>
            <a:ext cx="910828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57200" y="152400"/>
            <a:ext cx="8229600" cy="1143000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Повар</a:t>
            </a:r>
            <a:endParaRPr lang="ru-RU" sz="6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457200" y="1905000"/>
            <a:ext cx="6858000" cy="4221163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Дайте повару продукты: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Мясо птицы, сухофрукты,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Рис, картофель... И тогда 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Ждёт вас вкусная еда.</a:t>
            </a:r>
          </a:p>
          <a:p>
            <a:pPr eaLnBrk="1" hangingPunct="1">
              <a:lnSpc>
                <a:spcPct val="90000"/>
              </a:lnSpc>
            </a:pPr>
            <a:endParaRPr lang="ru-RU" dirty="0" smtClean="0"/>
          </a:p>
          <a:p>
            <a:endParaRPr lang="ru-RU" dirty="0"/>
          </a:p>
        </p:txBody>
      </p:sp>
      <p:pic>
        <p:nvPicPr>
          <p:cNvPr id="5" name="Рисунок 4" descr="cuisinier042fz0.gif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257800" y="3124200"/>
            <a:ext cx="3886200" cy="35528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12-3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7859" y="0"/>
            <a:ext cx="910828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Врач</a:t>
            </a:r>
            <a:br>
              <a:rPr 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5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447800" y="990600"/>
            <a:ext cx="9220200" cy="4983163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Все болезни лечит врач,</a:t>
            </a:r>
          </a:p>
          <a:p>
            <a:pPr algn="ctr" eaLnBrk="1" hangingPunct="1"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Он уколет – ты не плачь.</a:t>
            </a:r>
          </a:p>
          <a:p>
            <a:pPr algn="ctr" eaLnBrk="1" hangingPunct="1"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Веселей смотри вокруг:</a:t>
            </a:r>
          </a:p>
          <a:p>
            <a:pPr algn="ctr" eaLnBrk="1" hangingPunct="1"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Детский врач – ребятам друг</a:t>
            </a:r>
            <a:r>
              <a:rPr lang="ru-RU" b="1" dirty="0" smtClean="0">
                <a:solidFill>
                  <a:srgbClr val="6600FF"/>
                </a:solidFill>
              </a:rPr>
              <a:t>.</a:t>
            </a:r>
          </a:p>
          <a:p>
            <a:endParaRPr lang="ru-RU" dirty="0"/>
          </a:p>
        </p:txBody>
      </p:sp>
      <p:pic>
        <p:nvPicPr>
          <p:cNvPr id="5" name="Рисунок 4" descr="professii-1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038600" y="3276600"/>
            <a:ext cx="5105400" cy="3430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12-3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7859" y="0"/>
            <a:ext cx="910828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Художник</a:t>
            </a:r>
            <a:br>
              <a:rPr 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5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676400" y="762000"/>
            <a:ext cx="8229600" cy="4525963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Может кисточкой художник</a:t>
            </a:r>
          </a:p>
          <a:p>
            <a:pPr algn="ctr" eaLnBrk="1" hangingPunct="1"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Рисовать на полотне:</a:t>
            </a:r>
          </a:p>
          <a:p>
            <a:pPr algn="ctr" eaLnBrk="1" hangingPunct="1"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Это ежик, это дождик,</a:t>
            </a:r>
          </a:p>
          <a:p>
            <a:pPr algn="ctr" eaLnBrk="1" hangingPunct="1"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Это звездочка в окне.</a:t>
            </a:r>
          </a:p>
          <a:p>
            <a:pPr algn="ctr" eaLnBrk="1" hangingPunct="1"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На его картинках краски</a:t>
            </a:r>
          </a:p>
          <a:p>
            <a:pPr algn="ctr" eaLnBrk="1" hangingPunct="1"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Оживают, словно в сказке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ху-ожник-красит-изображение-на-мо-ьберте-33454636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800600" y="4038600"/>
            <a:ext cx="4343400" cy="3124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12-3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7859" y="0"/>
            <a:ext cx="910828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Парикмахер</a:t>
            </a:r>
            <a:endParaRPr lang="ru-RU" sz="5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304800" y="1143000"/>
            <a:ext cx="7391400" cy="4525963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6600FF"/>
                </a:solidFill>
              </a:rPr>
              <a:t>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Дайте ножницы, расчёску,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Он вам сделает причёску.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Парикмахер непременно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Подстрижёт вас современно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73375_html_33f494c4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330952" y="1295400"/>
            <a:ext cx="3813048" cy="5562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12-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59" y="0"/>
            <a:ext cx="910828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Шофер</a:t>
            </a:r>
            <a:br>
              <a:rPr 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5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676400" y="762000"/>
            <a:ext cx="8305800" cy="4525963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Целый день шофер трудился,</a:t>
            </a:r>
          </a:p>
          <a:p>
            <a:pPr algn="ctr" eaLnBrk="1" hangingPunct="1"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Он устал, он запылился.</a:t>
            </a:r>
          </a:p>
          <a:p>
            <a:pPr algn="ctr" eaLnBrk="1" hangingPunct="1"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Он возил кирпич на стройку,</a:t>
            </a:r>
          </a:p>
          <a:p>
            <a:pPr algn="ctr" eaLnBrk="1" hangingPunct="1"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Дом он строить помогал.</a:t>
            </a:r>
          </a:p>
          <a:p>
            <a:pPr algn="ctr" eaLnBrk="1" hangingPunct="1"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 теперь ведет на мойку</a:t>
            </a:r>
          </a:p>
          <a:p>
            <a:pPr algn="ctr" eaLnBrk="1" hangingPunct="1"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Свой огромный самосвал.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53000" y="3667125"/>
            <a:ext cx="4191000" cy="3190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295</Words>
  <Application>Microsoft Office PowerPoint</Application>
  <PresentationFormat>Экран (4:3)</PresentationFormat>
  <Paragraphs>78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Office Theme</vt:lpstr>
      <vt:lpstr>  Все профессии нужны,  все профессии важны! (для дошкольного возраста) </vt:lpstr>
      <vt:lpstr>Презентация PowerPoint</vt:lpstr>
      <vt:lpstr>ВОСПИТАТЕЛЬ</vt:lpstr>
      <vt:lpstr>Учитель </vt:lpstr>
      <vt:lpstr> Повар</vt:lpstr>
      <vt:lpstr>Врач </vt:lpstr>
      <vt:lpstr>Художник </vt:lpstr>
      <vt:lpstr>Парикмахер</vt:lpstr>
      <vt:lpstr>Шофер </vt:lpstr>
      <vt:lpstr>Продавец</vt:lpstr>
      <vt:lpstr> Пожарный</vt:lpstr>
      <vt:lpstr> Столяр </vt:lpstr>
      <vt:lpstr> Ветеринар</vt:lpstr>
      <vt:lpstr> Летчик</vt:lpstr>
      <vt:lpstr> Моряк </vt:lpstr>
      <vt:lpstr> Рыбак</vt:lpstr>
      <vt:lpstr>ДОЯРКА </vt:lpstr>
      <vt:lpstr>Маляр </vt:lpstr>
      <vt:lpstr>Строитель </vt:lpstr>
      <vt:lpstr>Космонавт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казенное дошкольное образовательное учреждение  детский сад №8   Все профессии нужны, все профессии важны! (для дошкольного возраста)</dc:title>
  <dc:creator>user</dc:creator>
  <cp:lastModifiedBy>Танюшка</cp:lastModifiedBy>
  <cp:revision>27</cp:revision>
  <dcterms:created xsi:type="dcterms:W3CDTF">2016-03-10T07:32:58Z</dcterms:created>
  <dcterms:modified xsi:type="dcterms:W3CDTF">2020-04-22T16:10:48Z</dcterms:modified>
</cp:coreProperties>
</file>