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83" r:id="rId3"/>
    <p:sldId id="263" r:id="rId4"/>
    <p:sldId id="264" r:id="rId5"/>
    <p:sldId id="268" r:id="rId6"/>
    <p:sldId id="269" r:id="rId7"/>
    <p:sldId id="262" r:id="rId8"/>
    <p:sldId id="267" r:id="rId9"/>
    <p:sldId id="266" r:id="rId10"/>
    <p:sldId id="258" r:id="rId11"/>
    <p:sldId id="280" r:id="rId12"/>
    <p:sldId id="257" r:id="rId13"/>
    <p:sldId id="281" r:id="rId14"/>
    <p:sldId id="265" r:id="rId15"/>
    <p:sldId id="261" r:id="rId16"/>
    <p:sldId id="260" r:id="rId17"/>
    <p:sldId id="274" r:id="rId18"/>
    <p:sldId id="273" r:id="rId19"/>
    <p:sldId id="272" r:id="rId20"/>
    <p:sldId id="277" r:id="rId21"/>
    <p:sldId id="275" r:id="rId22"/>
    <p:sldId id="259" r:id="rId23"/>
    <p:sldId id="282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C1CF3-6362-4F26-88CD-0BD9664D9E2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5B3BBD-888A-4017-AB0C-36374E2AE4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80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6C8AB-8BB0-4D4F-AB1F-AFE44DE29202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87786-484F-4EC6-B39D-2815BDA6D5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01C5C-2898-44EA-A641-E078A716E5DD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40BFC-8CF9-4661-BAC4-B32C8BE53D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4C421-079E-446E-98DD-D61FE5A03D72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C7D1F-CEC8-49D0-A86B-14567E61B5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13AC3-E5D1-4111-9F1E-F98331DF8F9B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61A4E-F122-480E-8530-8D7BE63534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69DBA-6C77-47CB-AF4A-FE332C63C8BE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0AF0B-7604-4BED-88B6-E6422F2FC3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1D1EC-1CF8-4704-B4A4-81FC32B66F33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A7C45-AEC4-48CF-9773-547EFDF912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F1137B-859D-4FFA-8E36-6A8BB0DD0C8D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C1500D-E14E-46D6-AF9E-93745F2843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BB613-FBB9-47C7-87BD-AE22526BEEFF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9313A-F95B-4F15-9DD3-44B1581718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15CEE-9615-48B6-A36B-DD3CEA2EFCEA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B6F62-D3BA-4A3E-B9A1-727CF99EAA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FCE7B-3280-4250-BB4F-404B1DD42F67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37B98-8E71-457D-8939-1C9D070811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C7F91-4A39-436C-BE95-D1CAA3110DDC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892B7-06AC-4015-9686-52F493BA67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112DCE3-1303-453D-A0E1-EE4AB90F7E96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21F4DB3-867B-43C0-A4DB-225C1ECA40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s05.radikal.ru/i178/1005/8d/bf2e27e3d7b5.jpg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71600" y="2924944"/>
            <a:ext cx="6672804" cy="1827220"/>
          </a:xfrm>
        </p:spPr>
        <p:txBody>
          <a:bodyPr/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Путешествие в сказку»</a:t>
            </a:r>
            <a:endParaRPr lang="ru-RU" sz="8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1.liveinternet.ru/images/attach/c/8/100/657/100657941_123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7" y="571480"/>
            <a:ext cx="4929222" cy="458112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500694" y="3286124"/>
            <a:ext cx="28575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Родилась у мамы дочка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 прекрасного цветочка.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Хороша, малютка просто!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дюйм была малышка ростом.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сказку вы читали,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Знаете, как дочку звали.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14554"/>
            <a:ext cx="8229600" cy="3000396"/>
          </a:xfrm>
        </p:spPr>
        <p:txBody>
          <a:bodyPr/>
          <a:lstStyle/>
          <a:p>
            <a:r>
              <a:rPr lang="ru-RU" sz="9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Сказочный Кроссворд</a:t>
            </a:r>
            <a:endParaRPr lang="ru-RU" sz="96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286248" y="1857364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571736" y="3786190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143240" y="3786190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е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143240" y="5072074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572264" y="3786190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000232" y="4429132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ж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571736" y="4429132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у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000232" y="2500306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571736" y="2500306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у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143240" y="2500306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714744" y="2500306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286248" y="2500306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143240" y="3143248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714744" y="3143248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286248" y="3143248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857752" y="3143248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429256" y="3143248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000760" y="3143248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572264" y="3143248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я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143768" y="3143248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714744" y="3786190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286248" y="3786190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857752" y="3786190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429256" y="3786190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000760" y="3786190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428728" y="2500306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857224" y="2500306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714744" y="1857364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143240" y="1857364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571736" y="1857364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000232" y="1857364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857752" y="1857364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7715272" y="5072074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4857752" y="5072074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4286248" y="5072074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т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714744" y="5072074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286248" y="4429132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3714744" y="4429132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143240" y="4429132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ч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7143768" y="5072074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6572264" y="5072074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000760" y="5072074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429256" y="5072074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1428728" y="1857364"/>
            <a:ext cx="571504" cy="642942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3116"/>
            <a:ext cx="8229600" cy="4000528"/>
          </a:xfrm>
        </p:spPr>
        <p:txBody>
          <a:bodyPr/>
          <a:lstStyle/>
          <a:p>
            <a:r>
              <a:rPr lang="ru-RU" sz="8800" b="1" i="1" dirty="0" smtClean="0">
                <a:solidFill>
                  <a:srgbClr val="FF0000"/>
                </a:solidFill>
              </a:rPr>
              <a:t>Угадай из какой это сказки?</a:t>
            </a:r>
            <a:r>
              <a:rPr lang="ru-RU" sz="8800" i="1" dirty="0" smtClean="0">
                <a:solidFill>
                  <a:srgbClr val="FF0000"/>
                </a:solidFill>
              </a:rPr>
              <a:t> </a:t>
            </a:r>
            <a:endParaRPr lang="ru-RU" sz="88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.nnov.org/data/myupload/1/70/1070943/ke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9" y="714357"/>
            <a:ext cx="3500462" cy="5090908"/>
          </a:xfrm>
          <a:prstGeom prst="rect">
            <a:avLst/>
          </a:prstGeom>
          <a:noFill/>
        </p:spPr>
      </p:pic>
      <p:pic>
        <p:nvPicPr>
          <p:cNvPr id="9218" name="Picture 2" descr="http://img0.liveinternet.ru/images/attach/c/8/100/24/100024892_6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428604"/>
            <a:ext cx="4305300" cy="541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masterjournal.ru/uploads/images/00/00/01/2012/10/12/853ed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285992"/>
            <a:ext cx="3786214" cy="3802808"/>
          </a:xfrm>
          <a:prstGeom prst="rect">
            <a:avLst/>
          </a:prstGeom>
          <a:noFill/>
        </p:spPr>
      </p:pic>
      <p:pic>
        <p:nvPicPr>
          <p:cNvPr id="8194" name="Picture 2" descr="http://im1-tub-ru.yandex.net/i?id=115292959-54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642918"/>
            <a:ext cx="3929090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://slava-m.ru/components/com_virtuemart/shop_image/product/21217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2786058"/>
            <a:ext cx="4429156" cy="3286148"/>
          </a:xfrm>
          <a:prstGeom prst="rect">
            <a:avLst/>
          </a:prstGeom>
          <a:noFill/>
        </p:spPr>
      </p:pic>
      <p:pic>
        <p:nvPicPr>
          <p:cNvPr id="3" name="i-main-pic" descr="Картинка 21 из 64000">
            <a:hlinkClick r:id="rId3" tgtFrame="_blank"/>
          </p:cNvPr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14348" y="571480"/>
            <a:ext cx="335758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arolinahouseboats.com/sitebuildercontent/sitebuilderpictures/MICHIGANDQ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2571745"/>
            <a:ext cx="4071966" cy="3643338"/>
          </a:xfrm>
          <a:prstGeom prst="rect">
            <a:avLst/>
          </a:prstGeom>
          <a:noFill/>
        </p:spPr>
      </p:pic>
      <p:pic>
        <p:nvPicPr>
          <p:cNvPr id="6146" name="Picture 2" descr="http://im5-tub-ru.yandex.net/i?id=37876093-52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714356"/>
            <a:ext cx="3286148" cy="41434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im3-tub-ru.yandex.net/i?id=641738977-07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1643050"/>
            <a:ext cx="3571900" cy="4429156"/>
          </a:xfrm>
          <a:prstGeom prst="rect">
            <a:avLst/>
          </a:prstGeom>
          <a:noFill/>
        </p:spPr>
      </p:pic>
      <p:pic>
        <p:nvPicPr>
          <p:cNvPr id="4" name="Picture 6" descr="http://www.master-photoshop.ru/userfiles/image/foto/lesson_011/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857496"/>
            <a:ext cx="3219450" cy="3219451"/>
          </a:xfrm>
          <a:prstGeom prst="rect">
            <a:avLst/>
          </a:prstGeom>
          <a:noFill/>
        </p:spPr>
      </p:pic>
      <p:pic>
        <p:nvPicPr>
          <p:cNvPr id="5" name="Picture 2" descr="http://www.xn--80aaujbdxeb6af9cg.com/data/images/%D0%A1%D0%B0%D0%BF%D0%BE%D0%B3%D0%B8-%D0%9A%D0%BE%D1%82-%D0%B2-%D1%81%D0%B0%D0%BF%D0%BE%D0%B3%D0%B0%D1%85_519ba2ee0b895-thum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620688"/>
            <a:ext cx="2857500" cy="2381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blog.archerybow.com.ua/wp-content/uploads/2012/01/strel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5411993" y="3089069"/>
            <a:ext cx="2917695" cy="3026046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email"/>
          <a:srcRect t="-168"/>
          <a:stretch>
            <a:fillRect/>
          </a:stretch>
        </p:blipFill>
        <p:spPr bwMode="auto">
          <a:xfrm>
            <a:off x="500034" y="928670"/>
            <a:ext cx="357190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14554"/>
            <a:ext cx="8229600" cy="3000396"/>
          </a:xfrm>
        </p:spPr>
        <p:txBody>
          <a:bodyPr/>
          <a:lstStyle/>
          <a:p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Отгадай сказку</a:t>
            </a:r>
            <a:endParaRPr lang="ru-RU" sz="9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E:\мама\Мои рисунки\рисунки\айболитик.bmp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2" y="2214554"/>
            <a:ext cx="3286148" cy="3608771"/>
          </a:xfrm>
          <a:prstGeom prst="rect">
            <a:avLst/>
          </a:prstGeom>
          <a:noFill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89520">
            <a:off x="618584" y="753405"/>
            <a:ext cx="3737038" cy="253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email">
            <a:lum contrast="10000"/>
          </a:blip>
          <a:srcRect/>
          <a:stretch>
            <a:fillRect/>
          </a:stretch>
        </p:blipFill>
        <p:spPr bwMode="auto">
          <a:xfrm>
            <a:off x="500034" y="642918"/>
            <a:ext cx="3143272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email"/>
          <a:srcRect l="8876" r="6804" b="7467"/>
          <a:stretch>
            <a:fillRect/>
          </a:stretch>
        </p:blipFill>
        <p:spPr bwMode="auto">
          <a:xfrm>
            <a:off x="4214810" y="3000372"/>
            <a:ext cx="421484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chkola35.ucoz.ru/12997572874eac4662c78174.7661798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642918"/>
            <a:ext cx="5715040" cy="5572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26130"/>
          </a:xfrm>
        </p:spPr>
        <p:txBody>
          <a:bodyPr/>
          <a:lstStyle/>
          <a:p>
            <a:r>
              <a:rPr lang="ru-RU" sz="9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  <a:r>
              <a:rPr lang="ru-RU" sz="9600" dirty="0" smtClean="0">
                <a:solidFill>
                  <a:srgbClr val="FF0000"/>
                </a:solidFill>
              </a:rPr>
              <a:t> </a:t>
            </a:r>
            <a:endParaRPr lang="ru-RU" sz="9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500042"/>
            <a:ext cx="35719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Два мышонка все играли,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Песни пели, танцевали.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Кувыркались, забавлялись,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Петушку не помогали.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«Только не я!», «Только не я!»,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перебой они кричали.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Петушок тут рассердился,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Топнул ножкой, нахохлился!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Тут мышата притаились,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Вмиг в хороших превратились!</a:t>
            </a:r>
            <a:endParaRPr lang="ru-RU" dirty="0"/>
          </a:p>
        </p:txBody>
      </p:sp>
      <p:pic>
        <p:nvPicPr>
          <p:cNvPr id="4" name="Picture 2" descr="C:\Users\Admin\Desktop\Новая папка (3)\1316026209_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2820233"/>
            <a:ext cx="3431874" cy="34584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kupiknigi.ru/multimedia/books_covers/10032820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087478"/>
            <a:ext cx="4000528" cy="512760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000628" y="3786190"/>
            <a:ext cx="35004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Возле леса, на опушке,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Трое их живет в избушке.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Там три стула и три кружки,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Три кроватки, три подушки.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Угадайте без подсказки,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Кто герои этой сказки?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2.bp.blogspot.com/-FtjwFgytK4c/ULZTyfApXZI/AAAAAAAAAmQ/KvDUJ4stlEQ/s1600/i_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2857496"/>
            <a:ext cx="4786346" cy="342902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14348" y="642918"/>
            <a:ext cx="278608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Посадил деде в огороде,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Чудо - овощ для еды.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Вот и лето уж проходит,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Дед идет смотреть труды.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Стал тянуть он – не выходит,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обойтись здесь без семьи.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Только помощью норушки,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Овощ вытянуть смогли.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moreskazok.ru/images/personaji/kolobok-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00042"/>
            <a:ext cx="4714908" cy="436510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286380" y="3357562"/>
            <a:ext cx="31432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85750" algn="ctr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Был у деда он, у бабы,</a:t>
            </a:r>
            <a:endParaRPr lang="ru-RU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85750" algn="ctr" eaLnBrk="0" hangingPunct="0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Стало скучно на окне</a:t>
            </a:r>
            <a:endParaRPr lang="ru-RU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85750" algn="ctr" eaLnBrk="0" hangingPunct="0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Покатил через ухабы,</a:t>
            </a:r>
            <a:endParaRPr lang="ru-RU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85750" algn="ctr" eaLnBrk="0" hangingPunct="0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лес дремучий в </a:t>
            </a:r>
            <a:r>
              <a:rPr lang="ru-RU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далеке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Начались тут приключенья:</a:t>
            </a:r>
            <a:endParaRPr lang="ru-RU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85750" algn="ctr" eaLnBrk="0" hangingPunct="0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Серый заяц тут как тут,</a:t>
            </a:r>
            <a:endParaRPr lang="ru-RU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85750" algn="ctr" eaLnBrk="0" hangingPunct="0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 волк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зубастый и опасный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85750" algn="ctr" eaLnBrk="0" hangingPunct="0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Нашего героя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ждут.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://kak.znate.ru/pars_docs/refs/105/104484/104484_html_6781b29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642918"/>
            <a:ext cx="4092613" cy="536225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628" y="3428998"/>
            <a:ext cx="32861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85750" algn="just"/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Домик этот уж не мал,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85750" algn="just" eaLnBrk="0" hangingPunct="0"/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Стольких  он гостей  собрал.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85750" algn="just" eaLnBrk="0" hangingPunct="0"/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Каждый место здесь нашел,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85750" algn="just" eaLnBrk="0" hangingPunct="0"/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Каждый друга здесь обрёл.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85750" algn="just" eaLnBrk="0" hangingPunct="0"/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медведь приковылял,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85750" algn="just" eaLnBrk="0" hangingPunct="0"/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Этот домик разломал.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http://deti-detki.ru/wp-content/uploads/2012/06/zayushkina_izbushka-e13395896895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642918"/>
            <a:ext cx="5087250" cy="535785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715008" y="3143248"/>
            <a:ext cx="27860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85750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Лисичка – сестричка</a:t>
            </a:r>
            <a:endParaRPr lang="ru-RU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85750" eaLnBrk="0" hangingPunct="0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Очень хитрая была.</a:t>
            </a:r>
            <a:endParaRPr lang="ru-RU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85750" eaLnBrk="0" hangingPunct="0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Зайчика – трусишку</a:t>
            </a:r>
            <a:endParaRPr lang="ru-RU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85750" eaLnBrk="0" hangingPunct="0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избушки прогнала.</a:t>
            </a:r>
            <a:endParaRPr lang="ru-RU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85750" eaLnBrk="0" hangingPunct="0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Петух лишь сумел</a:t>
            </a:r>
            <a:endParaRPr lang="ru-RU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85750" eaLnBrk="0" hangingPunct="0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лису постоять,</a:t>
            </a:r>
            <a:endParaRPr lang="ru-RU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85750" eaLnBrk="0" hangingPunct="0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Взял острую косу</a:t>
            </a:r>
            <a:endParaRPr lang="ru-RU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285750" eaLnBrk="0" hangingPunct="0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сумел лису прогнать!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tg682.rusfolder.com/preview/20120922/3/32763543_3_7089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00042"/>
            <a:ext cx="4041254" cy="571504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929190" y="3214686"/>
            <a:ext cx="34290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Его отца схватил Лимон,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темницу бросил папу он...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Редиска — мальчика подруга,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бросила в беде той друга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помогла освободиться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Отцу героя из темницы.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знает каждый без сомнений,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Героя этих приключений.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шаблон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</Template>
  <TotalTime>124</TotalTime>
  <Words>222</Words>
  <Application>Microsoft Office PowerPoint</Application>
  <PresentationFormat>Экран (4:3)</PresentationFormat>
  <Paragraphs>89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шаблон</vt:lpstr>
      <vt:lpstr>«Путешествие в сказку»</vt:lpstr>
      <vt:lpstr>Отгадай сказку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Сказочный Кроссворд</vt:lpstr>
      <vt:lpstr>Презентация PowerPoint</vt:lpstr>
      <vt:lpstr>Угадай из какой это сказки?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«Путешествие в сказку»</dc:title>
  <dc:creator>Link</dc:creator>
  <cp:lastModifiedBy>Танюшка</cp:lastModifiedBy>
  <cp:revision>21</cp:revision>
  <dcterms:created xsi:type="dcterms:W3CDTF">2014-04-02T12:13:44Z</dcterms:created>
  <dcterms:modified xsi:type="dcterms:W3CDTF">2020-04-22T16:19:30Z</dcterms:modified>
</cp:coreProperties>
</file>