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107" d="100"/>
          <a:sy n="107" d="100"/>
        </p:scale>
        <p:origin x="-10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E725A-BEAA-4A50-8615-1BEBA3BFCB05}" type="datetimeFigureOut">
              <a:rPr lang="ru-RU"/>
              <a:pPr>
                <a:defRPr/>
              </a:pPr>
              <a:t>28.10.2016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0696B-A99E-4041-B5A5-C202AF9BC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F1721-6B6C-4B77-87C6-A3937DBC2347}" type="datetimeFigureOut">
              <a:rPr lang="ru-RU"/>
              <a:pPr>
                <a:defRPr/>
              </a:pPr>
              <a:t>28.10.2016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0C7AA-2E98-44E2-9536-9C38CCBD29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B358C-2305-45E1-8347-2C2FEA1AE9AB}" type="datetimeFigureOut">
              <a:rPr lang="ru-RU"/>
              <a:pPr>
                <a:defRPr/>
              </a:pPr>
              <a:t>28.10.2016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1F14A-5523-42EC-B8FE-6FA413AA02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90061-3629-47E8-BFAC-E0EA8936BBA8}" type="datetimeFigureOut">
              <a:rPr lang="ru-RU"/>
              <a:pPr>
                <a:defRPr/>
              </a:pPr>
              <a:t>28.10.2016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50A35-AAF6-45C5-9DCC-3FE406721A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A568B-3CA1-47C2-B4AA-C47DF9CA13D5}" type="datetimeFigureOut">
              <a:rPr lang="ru-RU"/>
              <a:pPr>
                <a:defRPr/>
              </a:pPr>
              <a:t>28.10.2016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D9F3A-3BD5-42FB-B433-CCD6979DA4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439D1-A516-4DAA-8128-2B833DF2ECDB}" type="datetimeFigureOut">
              <a:rPr lang="ru-RU"/>
              <a:pPr>
                <a:defRPr/>
              </a:pPr>
              <a:t>28.10.2016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B026D-5399-4AC2-B7F6-4AA56673EF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44FAF-1B71-433A-ABEE-CF6FC0599878}" type="datetimeFigureOut">
              <a:rPr lang="ru-RU"/>
              <a:pPr>
                <a:defRPr/>
              </a:pPr>
              <a:t>28.10.2016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11275-37C4-4EE8-9877-3243D91DA2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023CC-C3D7-4FB3-9ACE-9D9306893A15}" type="datetimeFigureOut">
              <a:rPr lang="ru-RU"/>
              <a:pPr>
                <a:defRPr/>
              </a:pPr>
              <a:t>28.10.2016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725F4-7EAF-4AAA-993F-B74CBAAA7C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024EB-071D-4178-988D-B132EC302C63}" type="datetimeFigureOut">
              <a:rPr lang="ru-RU"/>
              <a:pPr>
                <a:defRPr/>
              </a:pPr>
              <a:t>28.10.2016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25DA9-6DE2-4AD4-AF6C-E8372EC162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A2FDD-5EC1-4586-B2BF-ABFD63E9BB23}" type="datetimeFigureOut">
              <a:rPr lang="ru-RU"/>
              <a:pPr>
                <a:defRPr/>
              </a:pPr>
              <a:t>28.10.2016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A9606-81AA-432E-9332-6D960D0209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62F27-73A6-41BB-943D-80E1B43DAD89}" type="datetimeFigureOut">
              <a:rPr lang="ru-RU"/>
              <a:pPr>
                <a:defRPr/>
              </a:pPr>
              <a:t>28.10.2016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361F3-8488-4976-8713-FC20C71568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EA07DCC-903A-4B49-9678-D637148FFC5A}" type="datetimeFigureOut">
              <a:rPr lang="ru-RU"/>
              <a:pPr>
                <a:defRPr/>
              </a:pPr>
              <a:t>28.10.2016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5BA92EB-CEEA-4561-9371-B7600222AE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 userDrawn="1"/>
        </p:nvSpPr>
        <p:spPr bwMode="auto">
          <a:xfrm>
            <a:off x="0" y="6642100"/>
            <a:ext cx="1246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8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Капля 7"/>
          <p:cNvSpPr/>
          <p:nvPr userDrawn="1"/>
        </p:nvSpPr>
        <p:spPr>
          <a:xfrm rot="16200000">
            <a:off x="1165312" y="-1057808"/>
            <a:ext cx="6597352" cy="8712968"/>
          </a:xfrm>
          <a:prstGeom prst="teardrop">
            <a:avLst/>
          </a:prstGeom>
          <a:solidFill>
            <a:schemeClr val="accent5">
              <a:lumMod val="20000"/>
              <a:lumOff val="80000"/>
            </a:schemeClr>
          </a:solidFill>
          <a:ln w="215900" cmpd="thickThin"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13500000" scaled="1"/>
              <a:tileRect/>
            </a:gradFill>
            <a:prstDash val="soli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35" name="Рисунок 8" descr="69415968_11.pn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96188" y="4581525"/>
            <a:ext cx="1441450" cy="212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Рисунок 9" descr="69415995_12.png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7950" y="4581525"/>
            <a:ext cx="1682750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Picture 5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02513" y="0"/>
            <a:ext cx="1741487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83568" y="908720"/>
            <a:ext cx="6663233" cy="3605048"/>
            <a:chOff x="683568" y="908720"/>
            <a:chExt cx="6663233" cy="3605048"/>
          </a:xfrm>
        </p:grpSpPr>
        <p:sp>
          <p:nvSpPr>
            <p:cNvPr id="3" name="TextBox 2"/>
            <p:cNvSpPr txBox="1"/>
            <p:nvPr/>
          </p:nvSpPr>
          <p:spPr>
            <a:xfrm>
              <a:off x="1547664" y="3990548"/>
              <a:ext cx="5799137" cy="5232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+mn-cs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683568" y="908720"/>
              <a:ext cx="5835388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9600" b="1" dirty="0" smtClean="0">
                  <a:ln w="10541" cmpd="sng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ЯГОДЫ</a:t>
              </a:r>
              <a:endParaRPr lang="ru-RU" sz="96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4544" y="-387424"/>
            <a:ext cx="6328196" cy="21337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8884" y="2852936"/>
            <a:ext cx="3170195" cy="2591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745" y="1020874"/>
            <a:ext cx="5719907" cy="18320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8064" y="3007604"/>
            <a:ext cx="2880320" cy="243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32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-24243"/>
            <a:ext cx="66247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0" b="1" dirty="0" smtClean="0">
                <a:solidFill>
                  <a:srgbClr val="009900"/>
                </a:solidFill>
              </a:rPr>
              <a:t>БР</a:t>
            </a:r>
            <a:r>
              <a:rPr lang="ru-RU" sz="8000" b="1" dirty="0" smtClean="0">
                <a:solidFill>
                  <a:srgbClr val="00FF00"/>
                </a:solidFill>
              </a:rPr>
              <a:t>УС</a:t>
            </a:r>
            <a:r>
              <a:rPr lang="ru-RU" sz="8000" b="1" dirty="0" smtClean="0"/>
              <a:t>НИ</a:t>
            </a:r>
            <a:r>
              <a:rPr lang="ru-RU" sz="8000" b="1" dirty="0" smtClean="0">
                <a:solidFill>
                  <a:srgbClr val="009900"/>
                </a:solidFill>
              </a:rPr>
              <a:t>КА</a:t>
            </a:r>
            <a:endParaRPr lang="ru-RU" sz="8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956" y="3299504"/>
            <a:ext cx="3453009" cy="2577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755576" y="1052736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Свежа, красна, полезна, вкусна: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морозить, и мочить, и варенье варить,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 морс годится - не даст простудиться.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лес иди-ка - там ягодка... (брусника)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508104" y="169674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брусники вкус особый: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ли кислый, то ли нет.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ты ее ни пробуй,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найдешь на то ответ.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зеленые листочки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желтеют и зимой.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Приносили мы из леса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Эту ягоду домой.</a:t>
            </a:r>
          </a:p>
        </p:txBody>
      </p:sp>
    </p:spTree>
    <p:extLst>
      <p:ext uri="{BB962C8B-B14F-4D97-AF65-F5344CB8AC3E}">
        <p14:creationId xmlns:p14="http://schemas.microsoft.com/office/powerpoint/2010/main" val="3528182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052736"/>
            <a:ext cx="3243353" cy="20606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24544" y="-315416"/>
            <a:ext cx="5188146" cy="21337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176" y="2564904"/>
            <a:ext cx="2792210" cy="1755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2865" y="3284984"/>
            <a:ext cx="3493311" cy="28775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528" y="-171400"/>
            <a:ext cx="6829378" cy="180944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908720"/>
            <a:ext cx="5060119" cy="26702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1202" y="1432632"/>
            <a:ext cx="3715376" cy="3250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3808" y="4531063"/>
            <a:ext cx="2664183" cy="17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95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6552" y="-243407"/>
            <a:ext cx="7200800" cy="20049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912" y="1340768"/>
            <a:ext cx="4033280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980728"/>
            <a:ext cx="3462828" cy="26702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9792" y="4581128"/>
            <a:ext cx="2572735" cy="17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97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6552" y="-387424"/>
            <a:ext cx="6754953" cy="21337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2636912"/>
            <a:ext cx="3249450" cy="2609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9070" y="908720"/>
            <a:ext cx="3578662" cy="44992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020" y="981259"/>
            <a:ext cx="3792041" cy="17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91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2536" y="-315416"/>
            <a:ext cx="5724640" cy="21337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1617" y="4329193"/>
            <a:ext cx="3672407" cy="21602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516" y="980728"/>
            <a:ext cx="4392488" cy="33843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2040" y="1627763"/>
            <a:ext cx="3316511" cy="27373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8689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4544" y="-315416"/>
            <a:ext cx="6114818" cy="21337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52" y="980728"/>
            <a:ext cx="3755461" cy="20606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5856" y="4337499"/>
            <a:ext cx="3639627" cy="1755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908" y="1340768"/>
            <a:ext cx="3145809" cy="2810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516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4544" y="-315416"/>
            <a:ext cx="6552728" cy="21337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2783" y="4639335"/>
            <a:ext cx="3426249" cy="17558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2" y="1700808"/>
            <a:ext cx="3206774" cy="29385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576" y="908720"/>
            <a:ext cx="3676207" cy="373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76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2536" y="-243408"/>
            <a:ext cx="6480720" cy="172885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9" y="1699616"/>
            <a:ext cx="3907296" cy="2530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3" y="893646"/>
            <a:ext cx="4464496" cy="33371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3848" y="4444015"/>
            <a:ext cx="3024336" cy="205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00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Фокина Л. П. Шаблон 6</Template>
  <TotalTime>51</TotalTime>
  <Words>80</Words>
  <Application>Microsoft Office PowerPoint</Application>
  <PresentationFormat>Экран (4:3)</PresentationFormat>
  <Paragraphs>14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Иващенко</dc:creator>
  <cp:lastModifiedBy>TEMP</cp:lastModifiedBy>
  <cp:revision>7</cp:revision>
  <dcterms:created xsi:type="dcterms:W3CDTF">2016-10-12T16:36:54Z</dcterms:created>
  <dcterms:modified xsi:type="dcterms:W3CDTF">2016-10-28T11:49:13Z</dcterms:modified>
</cp:coreProperties>
</file>